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4"/>
  </p:sldMasterIdLst>
  <p:notesMasterIdLst>
    <p:notesMasterId r:id="rId22"/>
  </p:notesMasterIdLst>
  <p:handoutMasterIdLst>
    <p:handoutMasterId r:id="rId23"/>
  </p:handoutMasterIdLst>
  <p:sldIdLst>
    <p:sldId id="289" r:id="rId5"/>
    <p:sldId id="278" r:id="rId6"/>
    <p:sldId id="272" r:id="rId7"/>
    <p:sldId id="310" r:id="rId8"/>
    <p:sldId id="273" r:id="rId9"/>
    <p:sldId id="307" r:id="rId10"/>
    <p:sldId id="311" r:id="rId11"/>
    <p:sldId id="267" r:id="rId12"/>
    <p:sldId id="269" r:id="rId13"/>
    <p:sldId id="297" r:id="rId14"/>
    <p:sldId id="292" r:id="rId15"/>
    <p:sldId id="308" r:id="rId16"/>
    <p:sldId id="309" r:id="rId17"/>
    <p:sldId id="312" r:id="rId18"/>
    <p:sldId id="300" r:id="rId19"/>
    <p:sldId id="314" r:id="rId20"/>
    <p:sldId id="313" r:id="rId2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700" autoAdjust="0"/>
  </p:normalViewPr>
  <p:slideViewPr>
    <p:cSldViewPr>
      <p:cViewPr varScale="1">
        <p:scale>
          <a:sx n="108" d="100"/>
          <a:sy n="108" d="100"/>
        </p:scale>
        <p:origin x="130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58"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A4A538-2C8B-4FCA-BFDE-8D7166B15324}"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174AAD3B-28B0-40A3-8D24-EF3D6018E9B9}">
      <dgm:prSet/>
      <dgm:spPr/>
      <dgm:t>
        <a:bodyPr/>
        <a:lstStyle/>
        <a:p>
          <a:r>
            <a:rPr lang="en-GB"/>
            <a:t>A statutory requirement</a:t>
          </a:r>
          <a:endParaRPr lang="en-US"/>
        </a:p>
      </dgm:t>
    </dgm:pt>
    <dgm:pt modelId="{E9555CEE-B951-4BAF-AC40-89671C66430F}" type="parTrans" cxnId="{CE4E526F-8979-4AAE-BDE4-EC38D3E0328E}">
      <dgm:prSet/>
      <dgm:spPr/>
      <dgm:t>
        <a:bodyPr/>
        <a:lstStyle/>
        <a:p>
          <a:endParaRPr lang="en-US"/>
        </a:p>
      </dgm:t>
    </dgm:pt>
    <dgm:pt modelId="{9CE306B5-7382-41F1-B90D-80EFB166D482}" type="sibTrans" cxnId="{CE4E526F-8979-4AAE-BDE4-EC38D3E0328E}">
      <dgm:prSet/>
      <dgm:spPr/>
      <dgm:t>
        <a:bodyPr/>
        <a:lstStyle/>
        <a:p>
          <a:endParaRPr lang="en-US"/>
        </a:p>
      </dgm:t>
    </dgm:pt>
    <dgm:pt modelId="{06448B61-FDB1-4891-A99F-F71FA427CB2D}">
      <dgm:prSet/>
      <dgm:spPr/>
      <dgm:t>
        <a:bodyPr/>
        <a:lstStyle/>
        <a:p>
          <a:r>
            <a:rPr lang="en-GB"/>
            <a:t>Daily-20  minutes high quality phonics provision.</a:t>
          </a:r>
          <a:endParaRPr lang="en-US"/>
        </a:p>
      </dgm:t>
    </dgm:pt>
    <dgm:pt modelId="{F35B6486-261E-4CCE-ABC5-4FE9B1E01D51}" type="parTrans" cxnId="{ABF8B770-31B9-41CF-8AC1-0EE35E12C4EB}">
      <dgm:prSet/>
      <dgm:spPr/>
      <dgm:t>
        <a:bodyPr/>
        <a:lstStyle/>
        <a:p>
          <a:endParaRPr lang="en-US"/>
        </a:p>
      </dgm:t>
    </dgm:pt>
    <dgm:pt modelId="{14A8256B-A7E1-4999-AAE5-16208465C3D0}" type="sibTrans" cxnId="{ABF8B770-31B9-41CF-8AC1-0EE35E12C4EB}">
      <dgm:prSet/>
      <dgm:spPr/>
      <dgm:t>
        <a:bodyPr/>
        <a:lstStyle/>
        <a:p>
          <a:endParaRPr lang="en-US"/>
        </a:p>
      </dgm:t>
    </dgm:pt>
    <dgm:pt modelId="{A04C2892-451A-40AF-9EDD-05736C7322AA}">
      <dgm:prSet/>
      <dgm:spPr/>
      <dgm:t>
        <a:bodyPr/>
        <a:lstStyle/>
        <a:p>
          <a:r>
            <a:rPr lang="en-GB"/>
            <a:t>4 x teach and 1 x review session</a:t>
          </a:r>
          <a:endParaRPr lang="en-US"/>
        </a:p>
      </dgm:t>
    </dgm:pt>
    <dgm:pt modelId="{5330181B-E81B-45D4-91B6-04C47778A14E}" type="parTrans" cxnId="{B81A3080-97A8-40B1-AF87-CA052774CEFC}">
      <dgm:prSet/>
      <dgm:spPr/>
      <dgm:t>
        <a:bodyPr/>
        <a:lstStyle/>
        <a:p>
          <a:endParaRPr lang="en-US"/>
        </a:p>
      </dgm:t>
    </dgm:pt>
    <dgm:pt modelId="{44ECA0FD-373A-4C68-8FF9-B783C8C73C50}" type="sibTrans" cxnId="{B81A3080-97A8-40B1-AF87-CA052774CEFC}">
      <dgm:prSet/>
      <dgm:spPr/>
      <dgm:t>
        <a:bodyPr/>
        <a:lstStyle/>
        <a:p>
          <a:endParaRPr lang="en-US"/>
        </a:p>
      </dgm:t>
    </dgm:pt>
    <dgm:pt modelId="{D3C96787-AB01-4F2A-B1DE-F7A773B49475}">
      <dgm:prSet/>
      <dgm:spPr/>
      <dgm:t>
        <a:bodyPr/>
        <a:lstStyle/>
        <a:p>
          <a:r>
            <a:rPr lang="en-GB"/>
            <a:t>5 week units</a:t>
          </a:r>
          <a:endParaRPr lang="en-US"/>
        </a:p>
      </dgm:t>
    </dgm:pt>
    <dgm:pt modelId="{DD7886C3-1AB7-463D-8D8F-E3DECE667232}" type="parTrans" cxnId="{71E39834-360A-4C9B-80C9-D73E8825C5C2}">
      <dgm:prSet/>
      <dgm:spPr/>
      <dgm:t>
        <a:bodyPr/>
        <a:lstStyle/>
        <a:p>
          <a:endParaRPr lang="en-US"/>
        </a:p>
      </dgm:t>
    </dgm:pt>
    <dgm:pt modelId="{34DAF51C-DB32-4AD6-9A0F-664EB13370E8}" type="sibTrans" cxnId="{71E39834-360A-4C9B-80C9-D73E8825C5C2}">
      <dgm:prSet/>
      <dgm:spPr/>
      <dgm:t>
        <a:bodyPr/>
        <a:lstStyle/>
        <a:p>
          <a:endParaRPr lang="en-US"/>
        </a:p>
      </dgm:t>
    </dgm:pt>
    <dgm:pt modelId="{91555B1E-A93E-4DF7-ADB2-FDE02926C665}">
      <dgm:prSet/>
      <dgm:spPr/>
      <dgm:t>
        <a:bodyPr/>
        <a:lstStyle/>
        <a:p>
          <a:r>
            <a:rPr lang="en-GB"/>
            <a:t>Week 6 assessment week</a:t>
          </a:r>
          <a:endParaRPr lang="en-US"/>
        </a:p>
      </dgm:t>
    </dgm:pt>
    <dgm:pt modelId="{73A18D90-785D-4888-8C68-1C49B7C74F9C}" type="parTrans" cxnId="{3D634338-1437-4336-BF32-E17BA51DF997}">
      <dgm:prSet/>
      <dgm:spPr/>
      <dgm:t>
        <a:bodyPr/>
        <a:lstStyle/>
        <a:p>
          <a:endParaRPr lang="en-US"/>
        </a:p>
      </dgm:t>
    </dgm:pt>
    <dgm:pt modelId="{8A6256FC-8052-45F1-8175-E5233235CC05}" type="sibTrans" cxnId="{3D634338-1437-4336-BF32-E17BA51DF997}">
      <dgm:prSet/>
      <dgm:spPr/>
      <dgm:t>
        <a:bodyPr/>
        <a:lstStyle/>
        <a:p>
          <a:endParaRPr lang="en-US"/>
        </a:p>
      </dgm:t>
    </dgm:pt>
    <dgm:pt modelId="{D8923F9C-CF1D-4985-8A50-EC9F411F8BDE}">
      <dgm:prSet/>
      <dgm:spPr/>
      <dgm:t>
        <a:bodyPr/>
        <a:lstStyle/>
        <a:p>
          <a:r>
            <a:rPr lang="en-GB" u="sng"/>
            <a:t>4 phase approach:</a:t>
          </a:r>
          <a:endParaRPr lang="en-US"/>
        </a:p>
      </dgm:t>
    </dgm:pt>
    <dgm:pt modelId="{431CF164-885C-48CA-BA3C-344705FC616B}" type="parTrans" cxnId="{1DC13746-626A-471A-8E12-7047C160F766}">
      <dgm:prSet/>
      <dgm:spPr/>
      <dgm:t>
        <a:bodyPr/>
        <a:lstStyle/>
        <a:p>
          <a:endParaRPr lang="en-US"/>
        </a:p>
      </dgm:t>
    </dgm:pt>
    <dgm:pt modelId="{18A5C9E8-E229-44B4-9E54-017041EFD8CC}" type="sibTrans" cxnId="{1DC13746-626A-471A-8E12-7047C160F766}">
      <dgm:prSet/>
      <dgm:spPr/>
      <dgm:t>
        <a:bodyPr/>
        <a:lstStyle/>
        <a:p>
          <a:endParaRPr lang="en-US"/>
        </a:p>
      </dgm:t>
    </dgm:pt>
    <dgm:pt modelId="{78679FF7-3949-46A0-8ECB-660F9BF2D7E9}">
      <dgm:prSet/>
      <dgm:spPr/>
      <dgm:t>
        <a:bodyPr/>
        <a:lstStyle/>
        <a:p>
          <a:r>
            <a:rPr lang="en-GB"/>
            <a:t>Revisit and review </a:t>
          </a:r>
          <a:endParaRPr lang="en-US"/>
        </a:p>
      </dgm:t>
    </dgm:pt>
    <dgm:pt modelId="{32ECF938-EB26-4193-952F-0A9551B98F54}" type="parTrans" cxnId="{5DD94627-F88B-4C5E-B2CB-590293A1263E}">
      <dgm:prSet/>
      <dgm:spPr/>
      <dgm:t>
        <a:bodyPr/>
        <a:lstStyle/>
        <a:p>
          <a:endParaRPr lang="en-US"/>
        </a:p>
      </dgm:t>
    </dgm:pt>
    <dgm:pt modelId="{3543136D-E140-4863-B022-AEF60E670145}" type="sibTrans" cxnId="{5DD94627-F88B-4C5E-B2CB-590293A1263E}">
      <dgm:prSet/>
      <dgm:spPr/>
      <dgm:t>
        <a:bodyPr/>
        <a:lstStyle/>
        <a:p>
          <a:endParaRPr lang="en-US"/>
        </a:p>
      </dgm:t>
    </dgm:pt>
    <dgm:pt modelId="{3567F1A6-4026-410C-9BC9-2621D5FBE120}">
      <dgm:prSet/>
      <dgm:spPr/>
      <dgm:t>
        <a:bodyPr/>
        <a:lstStyle/>
        <a:p>
          <a:r>
            <a:rPr lang="en-GB"/>
            <a:t>Teach </a:t>
          </a:r>
          <a:endParaRPr lang="en-US"/>
        </a:p>
      </dgm:t>
    </dgm:pt>
    <dgm:pt modelId="{1786BEF7-6A84-4ED3-B762-440BF12C37E0}" type="parTrans" cxnId="{24D0CB61-AB9C-487E-A768-2941CED8534D}">
      <dgm:prSet/>
      <dgm:spPr/>
      <dgm:t>
        <a:bodyPr/>
        <a:lstStyle/>
        <a:p>
          <a:endParaRPr lang="en-US"/>
        </a:p>
      </dgm:t>
    </dgm:pt>
    <dgm:pt modelId="{01657F3F-CCEE-4656-9557-A9C8F8737AA9}" type="sibTrans" cxnId="{24D0CB61-AB9C-487E-A768-2941CED8534D}">
      <dgm:prSet/>
      <dgm:spPr/>
      <dgm:t>
        <a:bodyPr/>
        <a:lstStyle/>
        <a:p>
          <a:endParaRPr lang="en-US"/>
        </a:p>
      </dgm:t>
    </dgm:pt>
    <dgm:pt modelId="{09DC24B6-94A3-4444-AD1D-E78907E834AA}">
      <dgm:prSet/>
      <dgm:spPr/>
      <dgm:t>
        <a:bodyPr/>
        <a:lstStyle/>
        <a:p>
          <a:r>
            <a:rPr lang="en-GB"/>
            <a:t>Practise </a:t>
          </a:r>
          <a:endParaRPr lang="en-US"/>
        </a:p>
      </dgm:t>
    </dgm:pt>
    <dgm:pt modelId="{111EF2BC-E410-43BE-84D9-12E8F2C67FFD}" type="parTrans" cxnId="{E955DA1D-B5EE-4467-B4F5-A57D38C8F381}">
      <dgm:prSet/>
      <dgm:spPr/>
      <dgm:t>
        <a:bodyPr/>
        <a:lstStyle/>
        <a:p>
          <a:endParaRPr lang="en-US"/>
        </a:p>
      </dgm:t>
    </dgm:pt>
    <dgm:pt modelId="{039F780A-8B8F-47A3-9C24-07F2FB0643E5}" type="sibTrans" cxnId="{E955DA1D-B5EE-4467-B4F5-A57D38C8F381}">
      <dgm:prSet/>
      <dgm:spPr/>
      <dgm:t>
        <a:bodyPr/>
        <a:lstStyle/>
        <a:p>
          <a:endParaRPr lang="en-US"/>
        </a:p>
      </dgm:t>
    </dgm:pt>
    <dgm:pt modelId="{99C0B769-5CDB-4E63-9DD5-4497C81933F1}">
      <dgm:prSet/>
      <dgm:spPr/>
      <dgm:t>
        <a:bodyPr/>
        <a:lstStyle/>
        <a:p>
          <a:r>
            <a:rPr lang="en-GB"/>
            <a:t>Apply</a:t>
          </a:r>
          <a:endParaRPr lang="en-US"/>
        </a:p>
      </dgm:t>
    </dgm:pt>
    <dgm:pt modelId="{EC55AEA1-A5E9-4CCE-8F6F-FD11166265CF}" type="parTrans" cxnId="{8261676B-1323-448F-8ACF-F097F27204A9}">
      <dgm:prSet/>
      <dgm:spPr/>
      <dgm:t>
        <a:bodyPr/>
        <a:lstStyle/>
        <a:p>
          <a:endParaRPr lang="en-US"/>
        </a:p>
      </dgm:t>
    </dgm:pt>
    <dgm:pt modelId="{C84F61C8-DB55-4586-8909-7DF842FEBE3B}" type="sibTrans" cxnId="{8261676B-1323-448F-8ACF-F097F27204A9}">
      <dgm:prSet/>
      <dgm:spPr/>
      <dgm:t>
        <a:bodyPr/>
        <a:lstStyle/>
        <a:p>
          <a:endParaRPr lang="en-US"/>
        </a:p>
      </dgm:t>
    </dgm:pt>
    <dgm:pt modelId="{4AD47C9C-E7F5-48EE-887B-3975045DBCAE}" type="pres">
      <dgm:prSet presAssocID="{92A4A538-2C8B-4FCA-BFDE-8D7166B15324}" presName="diagram" presStyleCnt="0">
        <dgm:presLayoutVars>
          <dgm:dir/>
          <dgm:resizeHandles val="exact"/>
        </dgm:presLayoutVars>
      </dgm:prSet>
      <dgm:spPr/>
    </dgm:pt>
    <dgm:pt modelId="{98E0D646-8ED9-4B8D-A5C2-B93F544F55E6}" type="pres">
      <dgm:prSet presAssocID="{174AAD3B-28B0-40A3-8D24-EF3D6018E9B9}" presName="node" presStyleLbl="node1" presStyleIdx="0" presStyleCnt="10">
        <dgm:presLayoutVars>
          <dgm:bulletEnabled val="1"/>
        </dgm:presLayoutVars>
      </dgm:prSet>
      <dgm:spPr/>
    </dgm:pt>
    <dgm:pt modelId="{524ECD3B-7E6A-4DE9-BBC2-5F226A7A9C75}" type="pres">
      <dgm:prSet presAssocID="{9CE306B5-7382-41F1-B90D-80EFB166D482}" presName="sibTrans" presStyleCnt="0"/>
      <dgm:spPr/>
    </dgm:pt>
    <dgm:pt modelId="{1DAC485B-6729-4AA8-9DB2-CD8C3D01E48C}" type="pres">
      <dgm:prSet presAssocID="{06448B61-FDB1-4891-A99F-F71FA427CB2D}" presName="node" presStyleLbl="node1" presStyleIdx="1" presStyleCnt="10">
        <dgm:presLayoutVars>
          <dgm:bulletEnabled val="1"/>
        </dgm:presLayoutVars>
      </dgm:prSet>
      <dgm:spPr/>
    </dgm:pt>
    <dgm:pt modelId="{17CC9A37-EE45-4F2B-AA6D-F25CE7EE33C2}" type="pres">
      <dgm:prSet presAssocID="{14A8256B-A7E1-4999-AAE5-16208465C3D0}" presName="sibTrans" presStyleCnt="0"/>
      <dgm:spPr/>
    </dgm:pt>
    <dgm:pt modelId="{9BEC4EE9-4A89-4DA3-876C-3CAFD2E44EE3}" type="pres">
      <dgm:prSet presAssocID="{A04C2892-451A-40AF-9EDD-05736C7322AA}" presName="node" presStyleLbl="node1" presStyleIdx="2" presStyleCnt="10">
        <dgm:presLayoutVars>
          <dgm:bulletEnabled val="1"/>
        </dgm:presLayoutVars>
      </dgm:prSet>
      <dgm:spPr/>
    </dgm:pt>
    <dgm:pt modelId="{C0DE0AED-9D69-4F74-A7E1-5E90EEF30F25}" type="pres">
      <dgm:prSet presAssocID="{44ECA0FD-373A-4C68-8FF9-B783C8C73C50}" presName="sibTrans" presStyleCnt="0"/>
      <dgm:spPr/>
    </dgm:pt>
    <dgm:pt modelId="{7DEF0741-87C1-451C-B4AE-3AB53090BB50}" type="pres">
      <dgm:prSet presAssocID="{D3C96787-AB01-4F2A-B1DE-F7A773B49475}" presName="node" presStyleLbl="node1" presStyleIdx="3" presStyleCnt="10">
        <dgm:presLayoutVars>
          <dgm:bulletEnabled val="1"/>
        </dgm:presLayoutVars>
      </dgm:prSet>
      <dgm:spPr/>
    </dgm:pt>
    <dgm:pt modelId="{326B7355-D599-4B2B-9080-DC18244A3219}" type="pres">
      <dgm:prSet presAssocID="{34DAF51C-DB32-4AD6-9A0F-664EB13370E8}" presName="sibTrans" presStyleCnt="0"/>
      <dgm:spPr/>
    </dgm:pt>
    <dgm:pt modelId="{2753F61E-C28E-4D2D-B8A6-92C3EAA1C2D6}" type="pres">
      <dgm:prSet presAssocID="{91555B1E-A93E-4DF7-ADB2-FDE02926C665}" presName="node" presStyleLbl="node1" presStyleIdx="4" presStyleCnt="10">
        <dgm:presLayoutVars>
          <dgm:bulletEnabled val="1"/>
        </dgm:presLayoutVars>
      </dgm:prSet>
      <dgm:spPr/>
    </dgm:pt>
    <dgm:pt modelId="{2A7D8FC2-A16B-4813-8FA0-47530E9E9563}" type="pres">
      <dgm:prSet presAssocID="{8A6256FC-8052-45F1-8175-E5233235CC05}" presName="sibTrans" presStyleCnt="0"/>
      <dgm:spPr/>
    </dgm:pt>
    <dgm:pt modelId="{65D87DFB-77FC-4FA7-B4E9-EDD01548EFBE}" type="pres">
      <dgm:prSet presAssocID="{D8923F9C-CF1D-4985-8A50-EC9F411F8BDE}" presName="node" presStyleLbl="node1" presStyleIdx="5" presStyleCnt="10">
        <dgm:presLayoutVars>
          <dgm:bulletEnabled val="1"/>
        </dgm:presLayoutVars>
      </dgm:prSet>
      <dgm:spPr/>
    </dgm:pt>
    <dgm:pt modelId="{065DF0E2-1174-4037-A0A3-A81EEFEDB2C8}" type="pres">
      <dgm:prSet presAssocID="{18A5C9E8-E229-44B4-9E54-017041EFD8CC}" presName="sibTrans" presStyleCnt="0"/>
      <dgm:spPr/>
    </dgm:pt>
    <dgm:pt modelId="{F256BAE2-54B1-40AD-B3FF-39B0FA254E40}" type="pres">
      <dgm:prSet presAssocID="{78679FF7-3949-46A0-8ECB-660F9BF2D7E9}" presName="node" presStyleLbl="node1" presStyleIdx="6" presStyleCnt="10">
        <dgm:presLayoutVars>
          <dgm:bulletEnabled val="1"/>
        </dgm:presLayoutVars>
      </dgm:prSet>
      <dgm:spPr/>
    </dgm:pt>
    <dgm:pt modelId="{0D0F2050-2037-472E-AEFF-D407384265A1}" type="pres">
      <dgm:prSet presAssocID="{3543136D-E140-4863-B022-AEF60E670145}" presName="sibTrans" presStyleCnt="0"/>
      <dgm:spPr/>
    </dgm:pt>
    <dgm:pt modelId="{B08B43E7-32B5-4390-94FE-0F6C141B3241}" type="pres">
      <dgm:prSet presAssocID="{3567F1A6-4026-410C-9BC9-2621D5FBE120}" presName="node" presStyleLbl="node1" presStyleIdx="7" presStyleCnt="10">
        <dgm:presLayoutVars>
          <dgm:bulletEnabled val="1"/>
        </dgm:presLayoutVars>
      </dgm:prSet>
      <dgm:spPr/>
    </dgm:pt>
    <dgm:pt modelId="{757DCBD4-6B4A-4F27-9B15-13F6FEAD7630}" type="pres">
      <dgm:prSet presAssocID="{01657F3F-CCEE-4656-9557-A9C8F8737AA9}" presName="sibTrans" presStyleCnt="0"/>
      <dgm:spPr/>
    </dgm:pt>
    <dgm:pt modelId="{54A6B998-CF6A-4324-9281-97B425001A67}" type="pres">
      <dgm:prSet presAssocID="{09DC24B6-94A3-4444-AD1D-E78907E834AA}" presName="node" presStyleLbl="node1" presStyleIdx="8" presStyleCnt="10">
        <dgm:presLayoutVars>
          <dgm:bulletEnabled val="1"/>
        </dgm:presLayoutVars>
      </dgm:prSet>
      <dgm:spPr/>
    </dgm:pt>
    <dgm:pt modelId="{1B01C268-5694-422B-8351-842B171738D2}" type="pres">
      <dgm:prSet presAssocID="{039F780A-8B8F-47A3-9C24-07F2FB0643E5}" presName="sibTrans" presStyleCnt="0"/>
      <dgm:spPr/>
    </dgm:pt>
    <dgm:pt modelId="{113BF0D0-C07A-4D86-A2A9-775F655FFDFF}" type="pres">
      <dgm:prSet presAssocID="{99C0B769-5CDB-4E63-9DD5-4497C81933F1}" presName="node" presStyleLbl="node1" presStyleIdx="9" presStyleCnt="10">
        <dgm:presLayoutVars>
          <dgm:bulletEnabled val="1"/>
        </dgm:presLayoutVars>
      </dgm:prSet>
      <dgm:spPr/>
    </dgm:pt>
  </dgm:ptLst>
  <dgm:cxnLst>
    <dgm:cxn modelId="{E955DA1D-B5EE-4467-B4F5-A57D38C8F381}" srcId="{92A4A538-2C8B-4FCA-BFDE-8D7166B15324}" destId="{09DC24B6-94A3-4444-AD1D-E78907E834AA}" srcOrd="8" destOrd="0" parTransId="{111EF2BC-E410-43BE-84D9-12E8F2C67FFD}" sibTransId="{039F780A-8B8F-47A3-9C24-07F2FB0643E5}"/>
    <dgm:cxn modelId="{5DD94627-F88B-4C5E-B2CB-590293A1263E}" srcId="{92A4A538-2C8B-4FCA-BFDE-8D7166B15324}" destId="{78679FF7-3949-46A0-8ECB-660F9BF2D7E9}" srcOrd="6" destOrd="0" parTransId="{32ECF938-EB26-4193-952F-0A9551B98F54}" sibTransId="{3543136D-E140-4863-B022-AEF60E670145}"/>
    <dgm:cxn modelId="{6AB96D28-A775-46C8-8CEE-4D6D56948433}" type="presOf" srcId="{09DC24B6-94A3-4444-AD1D-E78907E834AA}" destId="{54A6B998-CF6A-4324-9281-97B425001A67}" srcOrd="0" destOrd="0" presId="urn:microsoft.com/office/officeart/2005/8/layout/default"/>
    <dgm:cxn modelId="{71E39834-360A-4C9B-80C9-D73E8825C5C2}" srcId="{92A4A538-2C8B-4FCA-BFDE-8D7166B15324}" destId="{D3C96787-AB01-4F2A-B1DE-F7A773B49475}" srcOrd="3" destOrd="0" parTransId="{DD7886C3-1AB7-463D-8D8F-E3DECE667232}" sibTransId="{34DAF51C-DB32-4AD6-9A0F-664EB13370E8}"/>
    <dgm:cxn modelId="{662CAC36-E3A9-4E63-ADC3-F1198D1EC7C4}" type="presOf" srcId="{06448B61-FDB1-4891-A99F-F71FA427CB2D}" destId="{1DAC485B-6729-4AA8-9DB2-CD8C3D01E48C}" srcOrd="0" destOrd="0" presId="urn:microsoft.com/office/officeart/2005/8/layout/default"/>
    <dgm:cxn modelId="{3D634338-1437-4336-BF32-E17BA51DF997}" srcId="{92A4A538-2C8B-4FCA-BFDE-8D7166B15324}" destId="{91555B1E-A93E-4DF7-ADB2-FDE02926C665}" srcOrd="4" destOrd="0" parTransId="{73A18D90-785D-4888-8C68-1C49B7C74F9C}" sibTransId="{8A6256FC-8052-45F1-8175-E5233235CC05}"/>
    <dgm:cxn modelId="{F6BDA638-C7A8-4EBD-9B65-4D454E8CA8D3}" type="presOf" srcId="{99C0B769-5CDB-4E63-9DD5-4497C81933F1}" destId="{113BF0D0-C07A-4D86-A2A9-775F655FFDFF}" srcOrd="0" destOrd="0" presId="urn:microsoft.com/office/officeart/2005/8/layout/default"/>
    <dgm:cxn modelId="{24D0CB61-AB9C-487E-A768-2941CED8534D}" srcId="{92A4A538-2C8B-4FCA-BFDE-8D7166B15324}" destId="{3567F1A6-4026-410C-9BC9-2621D5FBE120}" srcOrd="7" destOrd="0" parTransId="{1786BEF7-6A84-4ED3-B762-440BF12C37E0}" sibTransId="{01657F3F-CCEE-4656-9557-A9C8F8737AA9}"/>
    <dgm:cxn modelId="{A80B8164-005C-4950-BFDF-1F8136CC4480}" type="presOf" srcId="{A04C2892-451A-40AF-9EDD-05736C7322AA}" destId="{9BEC4EE9-4A89-4DA3-876C-3CAFD2E44EE3}" srcOrd="0" destOrd="0" presId="urn:microsoft.com/office/officeart/2005/8/layout/default"/>
    <dgm:cxn modelId="{1DC13746-626A-471A-8E12-7047C160F766}" srcId="{92A4A538-2C8B-4FCA-BFDE-8D7166B15324}" destId="{D8923F9C-CF1D-4985-8A50-EC9F411F8BDE}" srcOrd="5" destOrd="0" parTransId="{431CF164-885C-48CA-BA3C-344705FC616B}" sibTransId="{18A5C9E8-E229-44B4-9E54-017041EFD8CC}"/>
    <dgm:cxn modelId="{B8ECBF48-C19E-448F-B01D-D573FEB9C8D4}" type="presOf" srcId="{3567F1A6-4026-410C-9BC9-2621D5FBE120}" destId="{B08B43E7-32B5-4390-94FE-0F6C141B3241}" srcOrd="0" destOrd="0" presId="urn:microsoft.com/office/officeart/2005/8/layout/default"/>
    <dgm:cxn modelId="{8261676B-1323-448F-8ACF-F097F27204A9}" srcId="{92A4A538-2C8B-4FCA-BFDE-8D7166B15324}" destId="{99C0B769-5CDB-4E63-9DD5-4497C81933F1}" srcOrd="9" destOrd="0" parTransId="{EC55AEA1-A5E9-4CCE-8F6F-FD11166265CF}" sibTransId="{C84F61C8-DB55-4586-8909-7DF842FEBE3B}"/>
    <dgm:cxn modelId="{CE4E526F-8979-4AAE-BDE4-EC38D3E0328E}" srcId="{92A4A538-2C8B-4FCA-BFDE-8D7166B15324}" destId="{174AAD3B-28B0-40A3-8D24-EF3D6018E9B9}" srcOrd="0" destOrd="0" parTransId="{E9555CEE-B951-4BAF-AC40-89671C66430F}" sibTransId="{9CE306B5-7382-41F1-B90D-80EFB166D482}"/>
    <dgm:cxn modelId="{ABF8B770-31B9-41CF-8AC1-0EE35E12C4EB}" srcId="{92A4A538-2C8B-4FCA-BFDE-8D7166B15324}" destId="{06448B61-FDB1-4891-A99F-F71FA427CB2D}" srcOrd="1" destOrd="0" parTransId="{F35B6486-261E-4CCE-ABC5-4FE9B1E01D51}" sibTransId="{14A8256B-A7E1-4999-AAE5-16208465C3D0}"/>
    <dgm:cxn modelId="{6B3C4071-CFAF-4008-B941-CAB6D32173F1}" type="presOf" srcId="{D3C96787-AB01-4F2A-B1DE-F7A773B49475}" destId="{7DEF0741-87C1-451C-B4AE-3AB53090BB50}" srcOrd="0" destOrd="0" presId="urn:microsoft.com/office/officeart/2005/8/layout/default"/>
    <dgm:cxn modelId="{B81A3080-97A8-40B1-AF87-CA052774CEFC}" srcId="{92A4A538-2C8B-4FCA-BFDE-8D7166B15324}" destId="{A04C2892-451A-40AF-9EDD-05736C7322AA}" srcOrd="2" destOrd="0" parTransId="{5330181B-E81B-45D4-91B6-04C47778A14E}" sibTransId="{44ECA0FD-373A-4C68-8FF9-B783C8C73C50}"/>
    <dgm:cxn modelId="{CF8CAE8E-A0E0-46F9-804B-8ED37C63FC93}" type="presOf" srcId="{174AAD3B-28B0-40A3-8D24-EF3D6018E9B9}" destId="{98E0D646-8ED9-4B8D-A5C2-B93F544F55E6}" srcOrd="0" destOrd="0" presId="urn:microsoft.com/office/officeart/2005/8/layout/default"/>
    <dgm:cxn modelId="{0E050F9C-1EE4-4D65-B70E-814AAC7CD483}" type="presOf" srcId="{78679FF7-3949-46A0-8ECB-660F9BF2D7E9}" destId="{F256BAE2-54B1-40AD-B3FF-39B0FA254E40}" srcOrd="0" destOrd="0" presId="urn:microsoft.com/office/officeart/2005/8/layout/default"/>
    <dgm:cxn modelId="{626EECAB-A975-4306-8B63-9EFB4DB3E1DC}" type="presOf" srcId="{92A4A538-2C8B-4FCA-BFDE-8D7166B15324}" destId="{4AD47C9C-E7F5-48EE-887B-3975045DBCAE}" srcOrd="0" destOrd="0" presId="urn:microsoft.com/office/officeart/2005/8/layout/default"/>
    <dgm:cxn modelId="{2BB70CF0-622E-4796-AD5E-B28D4C9E23BE}" type="presOf" srcId="{91555B1E-A93E-4DF7-ADB2-FDE02926C665}" destId="{2753F61E-C28E-4D2D-B8A6-92C3EAA1C2D6}" srcOrd="0" destOrd="0" presId="urn:microsoft.com/office/officeart/2005/8/layout/default"/>
    <dgm:cxn modelId="{0FB00FF6-FE3F-4168-AB0F-0B7942FEF66A}" type="presOf" srcId="{D8923F9C-CF1D-4985-8A50-EC9F411F8BDE}" destId="{65D87DFB-77FC-4FA7-B4E9-EDD01548EFBE}" srcOrd="0" destOrd="0" presId="urn:microsoft.com/office/officeart/2005/8/layout/default"/>
    <dgm:cxn modelId="{7CA8478B-BB12-47A1-A962-A286D4628D48}" type="presParOf" srcId="{4AD47C9C-E7F5-48EE-887B-3975045DBCAE}" destId="{98E0D646-8ED9-4B8D-A5C2-B93F544F55E6}" srcOrd="0" destOrd="0" presId="urn:microsoft.com/office/officeart/2005/8/layout/default"/>
    <dgm:cxn modelId="{385C27D6-98DA-4A2C-9174-C5E839507AEF}" type="presParOf" srcId="{4AD47C9C-E7F5-48EE-887B-3975045DBCAE}" destId="{524ECD3B-7E6A-4DE9-BBC2-5F226A7A9C75}" srcOrd="1" destOrd="0" presId="urn:microsoft.com/office/officeart/2005/8/layout/default"/>
    <dgm:cxn modelId="{2C01FBE6-2BC5-41A4-9333-3D08741101F7}" type="presParOf" srcId="{4AD47C9C-E7F5-48EE-887B-3975045DBCAE}" destId="{1DAC485B-6729-4AA8-9DB2-CD8C3D01E48C}" srcOrd="2" destOrd="0" presId="urn:microsoft.com/office/officeart/2005/8/layout/default"/>
    <dgm:cxn modelId="{F11EC759-CABD-4F2F-AE0A-1754F6FF7882}" type="presParOf" srcId="{4AD47C9C-E7F5-48EE-887B-3975045DBCAE}" destId="{17CC9A37-EE45-4F2B-AA6D-F25CE7EE33C2}" srcOrd="3" destOrd="0" presId="urn:microsoft.com/office/officeart/2005/8/layout/default"/>
    <dgm:cxn modelId="{863FF8C5-B0E7-4E72-9FD2-FC637F20BBC4}" type="presParOf" srcId="{4AD47C9C-E7F5-48EE-887B-3975045DBCAE}" destId="{9BEC4EE9-4A89-4DA3-876C-3CAFD2E44EE3}" srcOrd="4" destOrd="0" presId="urn:microsoft.com/office/officeart/2005/8/layout/default"/>
    <dgm:cxn modelId="{EAFDF6F4-4A65-4C10-8E92-CAE2EF6CAA9F}" type="presParOf" srcId="{4AD47C9C-E7F5-48EE-887B-3975045DBCAE}" destId="{C0DE0AED-9D69-4F74-A7E1-5E90EEF30F25}" srcOrd="5" destOrd="0" presId="urn:microsoft.com/office/officeart/2005/8/layout/default"/>
    <dgm:cxn modelId="{B89EB4A6-F25F-486D-8B8A-976D0B501E35}" type="presParOf" srcId="{4AD47C9C-E7F5-48EE-887B-3975045DBCAE}" destId="{7DEF0741-87C1-451C-B4AE-3AB53090BB50}" srcOrd="6" destOrd="0" presId="urn:microsoft.com/office/officeart/2005/8/layout/default"/>
    <dgm:cxn modelId="{BE146C46-1E75-45DB-8B41-32FB42278FF2}" type="presParOf" srcId="{4AD47C9C-E7F5-48EE-887B-3975045DBCAE}" destId="{326B7355-D599-4B2B-9080-DC18244A3219}" srcOrd="7" destOrd="0" presId="urn:microsoft.com/office/officeart/2005/8/layout/default"/>
    <dgm:cxn modelId="{CDCA2D3A-3AEE-4B12-B296-9F459CC82400}" type="presParOf" srcId="{4AD47C9C-E7F5-48EE-887B-3975045DBCAE}" destId="{2753F61E-C28E-4D2D-B8A6-92C3EAA1C2D6}" srcOrd="8" destOrd="0" presId="urn:microsoft.com/office/officeart/2005/8/layout/default"/>
    <dgm:cxn modelId="{3BE41657-18D2-4D0C-B7C6-29BFE17DA354}" type="presParOf" srcId="{4AD47C9C-E7F5-48EE-887B-3975045DBCAE}" destId="{2A7D8FC2-A16B-4813-8FA0-47530E9E9563}" srcOrd="9" destOrd="0" presId="urn:microsoft.com/office/officeart/2005/8/layout/default"/>
    <dgm:cxn modelId="{D442FCFF-D9F8-44CA-9BBB-69A32B520B2E}" type="presParOf" srcId="{4AD47C9C-E7F5-48EE-887B-3975045DBCAE}" destId="{65D87DFB-77FC-4FA7-B4E9-EDD01548EFBE}" srcOrd="10" destOrd="0" presId="urn:microsoft.com/office/officeart/2005/8/layout/default"/>
    <dgm:cxn modelId="{D1C53423-9A03-41A5-BCD7-556BE9FF8DE0}" type="presParOf" srcId="{4AD47C9C-E7F5-48EE-887B-3975045DBCAE}" destId="{065DF0E2-1174-4037-A0A3-A81EEFEDB2C8}" srcOrd="11" destOrd="0" presId="urn:microsoft.com/office/officeart/2005/8/layout/default"/>
    <dgm:cxn modelId="{E64B1A64-7114-497F-9F9D-3DF3A965E39E}" type="presParOf" srcId="{4AD47C9C-E7F5-48EE-887B-3975045DBCAE}" destId="{F256BAE2-54B1-40AD-B3FF-39B0FA254E40}" srcOrd="12" destOrd="0" presId="urn:microsoft.com/office/officeart/2005/8/layout/default"/>
    <dgm:cxn modelId="{62324829-1BF6-45A4-8A00-6FB2577C9CBC}" type="presParOf" srcId="{4AD47C9C-E7F5-48EE-887B-3975045DBCAE}" destId="{0D0F2050-2037-472E-AEFF-D407384265A1}" srcOrd="13" destOrd="0" presId="urn:microsoft.com/office/officeart/2005/8/layout/default"/>
    <dgm:cxn modelId="{42D707A9-F128-473A-B541-D92B8499DA6B}" type="presParOf" srcId="{4AD47C9C-E7F5-48EE-887B-3975045DBCAE}" destId="{B08B43E7-32B5-4390-94FE-0F6C141B3241}" srcOrd="14" destOrd="0" presId="urn:microsoft.com/office/officeart/2005/8/layout/default"/>
    <dgm:cxn modelId="{07884BFF-28F6-4C1B-9422-6092397D3A98}" type="presParOf" srcId="{4AD47C9C-E7F5-48EE-887B-3975045DBCAE}" destId="{757DCBD4-6B4A-4F27-9B15-13F6FEAD7630}" srcOrd="15" destOrd="0" presId="urn:microsoft.com/office/officeart/2005/8/layout/default"/>
    <dgm:cxn modelId="{1E45A7C9-6594-4BB2-B779-0D622FC1B258}" type="presParOf" srcId="{4AD47C9C-E7F5-48EE-887B-3975045DBCAE}" destId="{54A6B998-CF6A-4324-9281-97B425001A67}" srcOrd="16" destOrd="0" presId="urn:microsoft.com/office/officeart/2005/8/layout/default"/>
    <dgm:cxn modelId="{D4AECC6C-2455-40A2-9D12-708FC95E424A}" type="presParOf" srcId="{4AD47C9C-E7F5-48EE-887B-3975045DBCAE}" destId="{1B01C268-5694-422B-8351-842B171738D2}" srcOrd="17" destOrd="0" presId="urn:microsoft.com/office/officeart/2005/8/layout/default"/>
    <dgm:cxn modelId="{12491964-B5EC-4B00-9C19-54F122123763}" type="presParOf" srcId="{4AD47C9C-E7F5-48EE-887B-3975045DBCAE}" destId="{113BF0D0-C07A-4D86-A2A9-775F655FFDFF}"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1A0942-AE56-442F-B79E-F00BD015C141}" type="doc">
      <dgm:prSet loTypeId="urn:microsoft.com/office/officeart/2016/7/layout/ChevronBlockProcess" loCatId="process" qsTypeId="urn:microsoft.com/office/officeart/2005/8/quickstyle/simple1" qsCatId="simple" csTypeId="urn:microsoft.com/office/officeart/2005/8/colors/accent1_2" csCatId="accent1"/>
      <dgm:spPr/>
      <dgm:t>
        <a:bodyPr/>
        <a:lstStyle/>
        <a:p>
          <a:endParaRPr lang="en-US"/>
        </a:p>
      </dgm:t>
    </dgm:pt>
    <dgm:pt modelId="{6F2A84E1-7A95-4B65-B11A-2278B18EFCA2}">
      <dgm:prSet/>
      <dgm:spPr/>
      <dgm:t>
        <a:bodyPr/>
        <a:lstStyle/>
        <a:p>
          <a:r>
            <a:rPr lang="en-US"/>
            <a:t>Phase 1</a:t>
          </a:r>
        </a:p>
      </dgm:t>
    </dgm:pt>
    <dgm:pt modelId="{75F493DA-B907-4929-AE07-A7AFF0FB60FF}" type="parTrans" cxnId="{7BC9E342-B486-4CD7-85BB-029A64D69645}">
      <dgm:prSet/>
      <dgm:spPr/>
      <dgm:t>
        <a:bodyPr/>
        <a:lstStyle/>
        <a:p>
          <a:endParaRPr lang="en-US"/>
        </a:p>
      </dgm:t>
    </dgm:pt>
    <dgm:pt modelId="{285A5C7F-680D-4D8E-BEA2-DFB9A622B056}" type="sibTrans" cxnId="{7BC9E342-B486-4CD7-85BB-029A64D69645}">
      <dgm:prSet/>
      <dgm:spPr/>
      <dgm:t>
        <a:bodyPr/>
        <a:lstStyle/>
        <a:p>
          <a:endParaRPr lang="en-US"/>
        </a:p>
      </dgm:t>
    </dgm:pt>
    <dgm:pt modelId="{78EF0B29-3662-425E-BFB0-8058B7040868}">
      <dgm:prSet/>
      <dgm:spPr/>
      <dgm:t>
        <a:bodyPr/>
        <a:lstStyle/>
        <a:p>
          <a:r>
            <a:rPr lang="en-US"/>
            <a:t>Nursery and practising within Reception) – playing with and hearing sounds.</a:t>
          </a:r>
        </a:p>
      </dgm:t>
    </dgm:pt>
    <dgm:pt modelId="{84F54251-180B-4A68-9435-0C206BC619F4}" type="parTrans" cxnId="{5F859EB5-C625-470F-8586-A0FD13D51930}">
      <dgm:prSet/>
      <dgm:spPr/>
      <dgm:t>
        <a:bodyPr/>
        <a:lstStyle/>
        <a:p>
          <a:endParaRPr lang="en-US"/>
        </a:p>
      </dgm:t>
    </dgm:pt>
    <dgm:pt modelId="{9F985AB1-A486-402E-894B-38306D94A6DB}" type="sibTrans" cxnId="{5F859EB5-C625-470F-8586-A0FD13D51930}">
      <dgm:prSet/>
      <dgm:spPr/>
      <dgm:t>
        <a:bodyPr/>
        <a:lstStyle/>
        <a:p>
          <a:endParaRPr lang="en-US"/>
        </a:p>
      </dgm:t>
    </dgm:pt>
    <dgm:pt modelId="{F51A0ACF-2B32-4E6B-AD4A-D29A496F34C8}">
      <dgm:prSet/>
      <dgm:spPr/>
      <dgm:t>
        <a:bodyPr/>
        <a:lstStyle/>
        <a:p>
          <a:r>
            <a:rPr lang="en-US"/>
            <a:t>Phase 2</a:t>
          </a:r>
        </a:p>
      </dgm:t>
    </dgm:pt>
    <dgm:pt modelId="{228CD211-2179-4259-9550-C787CA9A5D16}" type="parTrans" cxnId="{D996B017-B366-419B-A6A3-400DBB9FC113}">
      <dgm:prSet/>
      <dgm:spPr/>
      <dgm:t>
        <a:bodyPr/>
        <a:lstStyle/>
        <a:p>
          <a:endParaRPr lang="en-US"/>
        </a:p>
      </dgm:t>
    </dgm:pt>
    <dgm:pt modelId="{ABA3AA71-77A7-4D9A-AFC5-2D61C29B5A8F}" type="sibTrans" cxnId="{D996B017-B366-419B-A6A3-400DBB9FC113}">
      <dgm:prSet/>
      <dgm:spPr/>
      <dgm:t>
        <a:bodyPr/>
        <a:lstStyle/>
        <a:p>
          <a:endParaRPr lang="en-US"/>
        </a:p>
      </dgm:t>
    </dgm:pt>
    <dgm:pt modelId="{52C99657-8146-4E0F-BF1F-67FA75F7B19C}">
      <dgm:prSet/>
      <dgm:spPr/>
      <dgm:t>
        <a:bodyPr/>
        <a:lstStyle/>
        <a:p>
          <a:r>
            <a:rPr lang="en-US"/>
            <a:t>Sounds of the alphabet letters, introduce double letter digraphs.</a:t>
          </a:r>
        </a:p>
      </dgm:t>
    </dgm:pt>
    <dgm:pt modelId="{C2B9E416-598A-4697-A7F8-CE9C6F47EBDD}" type="parTrans" cxnId="{99256D57-D075-4808-89D7-090B3D48A879}">
      <dgm:prSet/>
      <dgm:spPr/>
      <dgm:t>
        <a:bodyPr/>
        <a:lstStyle/>
        <a:p>
          <a:endParaRPr lang="en-US"/>
        </a:p>
      </dgm:t>
    </dgm:pt>
    <dgm:pt modelId="{43038F61-83D7-4D4E-B8AF-C277E1DBC7C5}" type="sibTrans" cxnId="{99256D57-D075-4808-89D7-090B3D48A879}">
      <dgm:prSet/>
      <dgm:spPr/>
      <dgm:t>
        <a:bodyPr/>
        <a:lstStyle/>
        <a:p>
          <a:endParaRPr lang="en-US"/>
        </a:p>
      </dgm:t>
    </dgm:pt>
    <dgm:pt modelId="{2BE8F623-A1DF-4DB7-A738-C9F9A00D84EE}">
      <dgm:prSet/>
      <dgm:spPr/>
      <dgm:t>
        <a:bodyPr/>
        <a:lstStyle/>
        <a:p>
          <a:r>
            <a:rPr lang="en-US"/>
            <a:t>Phase 3</a:t>
          </a:r>
        </a:p>
      </dgm:t>
    </dgm:pt>
    <dgm:pt modelId="{C1528AAC-777F-4A4C-BCF4-81FDF8E93D56}" type="parTrans" cxnId="{F67D75C1-A82F-493A-AF00-0FEA1A561B41}">
      <dgm:prSet/>
      <dgm:spPr/>
      <dgm:t>
        <a:bodyPr/>
        <a:lstStyle/>
        <a:p>
          <a:endParaRPr lang="en-US"/>
        </a:p>
      </dgm:t>
    </dgm:pt>
    <dgm:pt modelId="{801EA28A-55D9-4893-97F7-3B0D6F502C90}" type="sibTrans" cxnId="{F67D75C1-A82F-493A-AF00-0FEA1A561B41}">
      <dgm:prSet/>
      <dgm:spPr/>
      <dgm:t>
        <a:bodyPr/>
        <a:lstStyle/>
        <a:p>
          <a:endParaRPr lang="en-US"/>
        </a:p>
      </dgm:t>
    </dgm:pt>
    <dgm:pt modelId="{B57555D2-8BE9-44EF-87C0-B1E5B31AB55A}">
      <dgm:prSet/>
      <dgm:spPr/>
      <dgm:t>
        <a:bodyPr/>
        <a:lstStyle/>
        <a:p>
          <a:r>
            <a:rPr lang="en-US"/>
            <a:t>Introduce digraphs and trigraphs.</a:t>
          </a:r>
        </a:p>
      </dgm:t>
    </dgm:pt>
    <dgm:pt modelId="{278D6845-4451-4E7A-AC2C-0DEC570A3D98}" type="parTrans" cxnId="{7078F06A-36EC-4A83-9095-46A54366F05D}">
      <dgm:prSet/>
      <dgm:spPr/>
      <dgm:t>
        <a:bodyPr/>
        <a:lstStyle/>
        <a:p>
          <a:endParaRPr lang="en-US"/>
        </a:p>
      </dgm:t>
    </dgm:pt>
    <dgm:pt modelId="{9EE38F53-8B48-4284-A6AC-2EF4FAF3B6B8}" type="sibTrans" cxnId="{7078F06A-36EC-4A83-9095-46A54366F05D}">
      <dgm:prSet/>
      <dgm:spPr/>
      <dgm:t>
        <a:bodyPr/>
        <a:lstStyle/>
        <a:p>
          <a:endParaRPr lang="en-US"/>
        </a:p>
      </dgm:t>
    </dgm:pt>
    <dgm:pt modelId="{3E54208E-AF74-41B0-A7A2-AECB2A981245}">
      <dgm:prSet/>
      <dgm:spPr/>
      <dgm:t>
        <a:bodyPr/>
        <a:lstStyle/>
        <a:p>
          <a:r>
            <a:rPr lang="en-US"/>
            <a:t>Phase 4</a:t>
          </a:r>
        </a:p>
      </dgm:t>
    </dgm:pt>
    <dgm:pt modelId="{66DE32B1-D9D0-40A5-8097-4B9183392792}" type="parTrans" cxnId="{DD652D60-F57B-45CB-BEC4-E53D01C3F25B}">
      <dgm:prSet/>
      <dgm:spPr/>
      <dgm:t>
        <a:bodyPr/>
        <a:lstStyle/>
        <a:p>
          <a:endParaRPr lang="en-US"/>
        </a:p>
      </dgm:t>
    </dgm:pt>
    <dgm:pt modelId="{4A545E57-C4A2-4067-B2BF-9D91BD7D8870}" type="sibTrans" cxnId="{DD652D60-F57B-45CB-BEC4-E53D01C3F25B}">
      <dgm:prSet/>
      <dgm:spPr/>
      <dgm:t>
        <a:bodyPr/>
        <a:lstStyle/>
        <a:p>
          <a:endParaRPr lang="en-US"/>
        </a:p>
      </dgm:t>
    </dgm:pt>
    <dgm:pt modelId="{39DCF10B-66F1-4FF9-B67A-E4EE1150621A}">
      <dgm:prSet/>
      <dgm:spPr/>
      <dgm:t>
        <a:bodyPr/>
        <a:lstStyle/>
        <a:p>
          <a:r>
            <a:rPr lang="en-US"/>
            <a:t>Practising blending.</a:t>
          </a:r>
        </a:p>
      </dgm:t>
    </dgm:pt>
    <dgm:pt modelId="{3C75BB57-C798-41FB-AA7F-D6CDCE04BA53}" type="parTrans" cxnId="{2E2C47E8-248A-48EB-AE2D-5CDF5D5EF501}">
      <dgm:prSet/>
      <dgm:spPr/>
      <dgm:t>
        <a:bodyPr/>
        <a:lstStyle/>
        <a:p>
          <a:endParaRPr lang="en-US"/>
        </a:p>
      </dgm:t>
    </dgm:pt>
    <dgm:pt modelId="{E1448AFF-4E50-409D-84C8-2654443C52B4}" type="sibTrans" cxnId="{2E2C47E8-248A-48EB-AE2D-5CDF5D5EF501}">
      <dgm:prSet/>
      <dgm:spPr/>
      <dgm:t>
        <a:bodyPr/>
        <a:lstStyle/>
        <a:p>
          <a:endParaRPr lang="en-US"/>
        </a:p>
      </dgm:t>
    </dgm:pt>
    <dgm:pt modelId="{28E216C8-B13C-400C-A496-176B1EA0B411}">
      <dgm:prSet/>
      <dgm:spPr/>
      <dgm:t>
        <a:bodyPr/>
        <a:lstStyle/>
        <a:p>
          <a:r>
            <a:rPr lang="en-US"/>
            <a:t>Phase 5</a:t>
          </a:r>
        </a:p>
      </dgm:t>
    </dgm:pt>
    <dgm:pt modelId="{159F44F1-DEBD-40CC-8BA0-4645F85005B3}" type="parTrans" cxnId="{C4DB668C-B7B2-4C6A-89A7-805D04B97D9D}">
      <dgm:prSet/>
      <dgm:spPr/>
      <dgm:t>
        <a:bodyPr/>
        <a:lstStyle/>
        <a:p>
          <a:endParaRPr lang="en-US"/>
        </a:p>
      </dgm:t>
    </dgm:pt>
    <dgm:pt modelId="{30069618-E6FC-4B8B-ACE3-CE042F741123}" type="sibTrans" cxnId="{C4DB668C-B7B2-4C6A-89A7-805D04B97D9D}">
      <dgm:prSet/>
      <dgm:spPr/>
      <dgm:t>
        <a:bodyPr/>
        <a:lstStyle/>
        <a:p>
          <a:endParaRPr lang="en-US"/>
        </a:p>
      </dgm:t>
    </dgm:pt>
    <dgm:pt modelId="{FD1C06E2-366E-4C2C-A77E-750C9A93B78B}">
      <dgm:prSet/>
      <dgm:spPr/>
      <dgm:t>
        <a:bodyPr/>
        <a:lstStyle/>
        <a:p>
          <a:r>
            <a:rPr lang="en-US"/>
            <a:t>Alternative spelling patterns.</a:t>
          </a:r>
        </a:p>
      </dgm:t>
    </dgm:pt>
    <dgm:pt modelId="{AFB700FD-71D1-4CC9-8BBA-24361A94031E}" type="parTrans" cxnId="{9BCF7218-8DB6-4C20-BE35-59C78C38851C}">
      <dgm:prSet/>
      <dgm:spPr/>
      <dgm:t>
        <a:bodyPr/>
        <a:lstStyle/>
        <a:p>
          <a:endParaRPr lang="en-US"/>
        </a:p>
      </dgm:t>
    </dgm:pt>
    <dgm:pt modelId="{DA224048-811D-432A-BEAD-A61A26A4B596}" type="sibTrans" cxnId="{9BCF7218-8DB6-4C20-BE35-59C78C38851C}">
      <dgm:prSet/>
      <dgm:spPr/>
      <dgm:t>
        <a:bodyPr/>
        <a:lstStyle/>
        <a:p>
          <a:endParaRPr lang="en-US"/>
        </a:p>
      </dgm:t>
    </dgm:pt>
    <dgm:pt modelId="{2B044F92-EF1F-4BCF-B09C-C0566B135B45}">
      <dgm:prSet/>
      <dgm:spPr/>
      <dgm:t>
        <a:bodyPr/>
        <a:lstStyle/>
        <a:p>
          <a:r>
            <a:rPr lang="en-US"/>
            <a:t>Phase 6</a:t>
          </a:r>
        </a:p>
      </dgm:t>
    </dgm:pt>
    <dgm:pt modelId="{E68201BA-CE35-439D-A251-5125A6C586A6}" type="parTrans" cxnId="{95BE2155-DEDF-44CC-9084-F16C99A9944F}">
      <dgm:prSet/>
      <dgm:spPr/>
      <dgm:t>
        <a:bodyPr/>
        <a:lstStyle/>
        <a:p>
          <a:endParaRPr lang="en-US"/>
        </a:p>
      </dgm:t>
    </dgm:pt>
    <dgm:pt modelId="{64C2ECBA-B05A-4883-BD67-A8B886C00BF3}" type="sibTrans" cxnId="{95BE2155-DEDF-44CC-9084-F16C99A9944F}">
      <dgm:prSet/>
      <dgm:spPr/>
      <dgm:t>
        <a:bodyPr/>
        <a:lstStyle/>
        <a:p>
          <a:endParaRPr lang="en-US"/>
        </a:p>
      </dgm:t>
    </dgm:pt>
    <dgm:pt modelId="{578CD29B-A035-4E56-8A03-D7796E1F22A4}">
      <dgm:prSet/>
      <dgm:spPr/>
      <dgm:t>
        <a:bodyPr/>
        <a:lstStyle/>
        <a:p>
          <a:r>
            <a:rPr lang="en-US"/>
            <a:t>Prefixes and suffixes</a:t>
          </a:r>
        </a:p>
      </dgm:t>
    </dgm:pt>
    <dgm:pt modelId="{04831E37-B7B4-4A75-AF72-0DF8B6407D5A}" type="parTrans" cxnId="{5501963C-7BDA-48A5-9073-D6BB6C195A10}">
      <dgm:prSet/>
      <dgm:spPr/>
      <dgm:t>
        <a:bodyPr/>
        <a:lstStyle/>
        <a:p>
          <a:endParaRPr lang="en-US"/>
        </a:p>
      </dgm:t>
    </dgm:pt>
    <dgm:pt modelId="{2DF9E051-779F-4E5D-ADF6-CDBD6803C557}" type="sibTrans" cxnId="{5501963C-7BDA-48A5-9073-D6BB6C195A10}">
      <dgm:prSet/>
      <dgm:spPr/>
      <dgm:t>
        <a:bodyPr/>
        <a:lstStyle/>
        <a:p>
          <a:endParaRPr lang="en-US"/>
        </a:p>
      </dgm:t>
    </dgm:pt>
    <dgm:pt modelId="{C0832613-7A91-4E81-BB68-41AB83323802}" type="pres">
      <dgm:prSet presAssocID="{6C1A0942-AE56-442F-B79E-F00BD015C141}" presName="Name0" presStyleCnt="0">
        <dgm:presLayoutVars>
          <dgm:dir/>
          <dgm:animLvl val="lvl"/>
          <dgm:resizeHandles val="exact"/>
        </dgm:presLayoutVars>
      </dgm:prSet>
      <dgm:spPr/>
    </dgm:pt>
    <dgm:pt modelId="{C2026DAE-C22C-437B-A893-6A9109967F13}" type="pres">
      <dgm:prSet presAssocID="{6F2A84E1-7A95-4B65-B11A-2278B18EFCA2}" presName="composite" presStyleCnt="0"/>
      <dgm:spPr/>
    </dgm:pt>
    <dgm:pt modelId="{514705C0-7DEB-4853-9C04-9DA98A61D047}" type="pres">
      <dgm:prSet presAssocID="{6F2A84E1-7A95-4B65-B11A-2278B18EFCA2}" presName="parTx" presStyleLbl="alignNode1" presStyleIdx="0" presStyleCnt="6">
        <dgm:presLayoutVars>
          <dgm:chMax val="0"/>
          <dgm:chPref val="0"/>
        </dgm:presLayoutVars>
      </dgm:prSet>
      <dgm:spPr/>
    </dgm:pt>
    <dgm:pt modelId="{AFA0A66B-D92E-499A-8D5E-3C4AB010CE0C}" type="pres">
      <dgm:prSet presAssocID="{6F2A84E1-7A95-4B65-B11A-2278B18EFCA2}" presName="desTx" presStyleLbl="alignAccFollowNode1" presStyleIdx="0" presStyleCnt="6">
        <dgm:presLayoutVars/>
      </dgm:prSet>
      <dgm:spPr/>
    </dgm:pt>
    <dgm:pt modelId="{CAF211FA-9340-429A-8084-16BFEED55963}" type="pres">
      <dgm:prSet presAssocID="{285A5C7F-680D-4D8E-BEA2-DFB9A622B056}" presName="space" presStyleCnt="0"/>
      <dgm:spPr/>
    </dgm:pt>
    <dgm:pt modelId="{839BE930-86DC-469A-AD5B-79F1CEDC00AF}" type="pres">
      <dgm:prSet presAssocID="{F51A0ACF-2B32-4E6B-AD4A-D29A496F34C8}" presName="composite" presStyleCnt="0"/>
      <dgm:spPr/>
    </dgm:pt>
    <dgm:pt modelId="{12C86196-D9FC-466F-9750-2CC662A395F4}" type="pres">
      <dgm:prSet presAssocID="{F51A0ACF-2B32-4E6B-AD4A-D29A496F34C8}" presName="parTx" presStyleLbl="alignNode1" presStyleIdx="1" presStyleCnt="6">
        <dgm:presLayoutVars>
          <dgm:chMax val="0"/>
          <dgm:chPref val="0"/>
        </dgm:presLayoutVars>
      </dgm:prSet>
      <dgm:spPr/>
    </dgm:pt>
    <dgm:pt modelId="{4B66FEDD-EA9C-421C-AD11-AA8D1309B15D}" type="pres">
      <dgm:prSet presAssocID="{F51A0ACF-2B32-4E6B-AD4A-D29A496F34C8}" presName="desTx" presStyleLbl="alignAccFollowNode1" presStyleIdx="1" presStyleCnt="6">
        <dgm:presLayoutVars/>
      </dgm:prSet>
      <dgm:spPr/>
    </dgm:pt>
    <dgm:pt modelId="{E633BC6F-A9E8-4649-9534-4A0B73DD9C4C}" type="pres">
      <dgm:prSet presAssocID="{ABA3AA71-77A7-4D9A-AFC5-2D61C29B5A8F}" presName="space" presStyleCnt="0"/>
      <dgm:spPr/>
    </dgm:pt>
    <dgm:pt modelId="{76B45273-28FC-4D68-A20A-6973FC155501}" type="pres">
      <dgm:prSet presAssocID="{2BE8F623-A1DF-4DB7-A738-C9F9A00D84EE}" presName="composite" presStyleCnt="0"/>
      <dgm:spPr/>
    </dgm:pt>
    <dgm:pt modelId="{B7D2FC9E-511F-4F4C-A739-14911B667742}" type="pres">
      <dgm:prSet presAssocID="{2BE8F623-A1DF-4DB7-A738-C9F9A00D84EE}" presName="parTx" presStyleLbl="alignNode1" presStyleIdx="2" presStyleCnt="6">
        <dgm:presLayoutVars>
          <dgm:chMax val="0"/>
          <dgm:chPref val="0"/>
        </dgm:presLayoutVars>
      </dgm:prSet>
      <dgm:spPr/>
    </dgm:pt>
    <dgm:pt modelId="{A0466C8D-8883-475A-B041-2F78EED1AF73}" type="pres">
      <dgm:prSet presAssocID="{2BE8F623-A1DF-4DB7-A738-C9F9A00D84EE}" presName="desTx" presStyleLbl="alignAccFollowNode1" presStyleIdx="2" presStyleCnt="6">
        <dgm:presLayoutVars/>
      </dgm:prSet>
      <dgm:spPr/>
    </dgm:pt>
    <dgm:pt modelId="{B22D2B73-D63B-4E98-9BC5-4ADFC9A3115F}" type="pres">
      <dgm:prSet presAssocID="{801EA28A-55D9-4893-97F7-3B0D6F502C90}" presName="space" presStyleCnt="0"/>
      <dgm:spPr/>
    </dgm:pt>
    <dgm:pt modelId="{C7E1DD4F-DCAD-46A5-9E5B-268FC1663AC1}" type="pres">
      <dgm:prSet presAssocID="{3E54208E-AF74-41B0-A7A2-AECB2A981245}" presName="composite" presStyleCnt="0"/>
      <dgm:spPr/>
    </dgm:pt>
    <dgm:pt modelId="{5CB037B6-69B6-4750-B3A7-9D20E415C5CA}" type="pres">
      <dgm:prSet presAssocID="{3E54208E-AF74-41B0-A7A2-AECB2A981245}" presName="parTx" presStyleLbl="alignNode1" presStyleIdx="3" presStyleCnt="6">
        <dgm:presLayoutVars>
          <dgm:chMax val="0"/>
          <dgm:chPref val="0"/>
        </dgm:presLayoutVars>
      </dgm:prSet>
      <dgm:spPr/>
    </dgm:pt>
    <dgm:pt modelId="{1AC46F2D-0D33-446C-8B75-D8F739530E01}" type="pres">
      <dgm:prSet presAssocID="{3E54208E-AF74-41B0-A7A2-AECB2A981245}" presName="desTx" presStyleLbl="alignAccFollowNode1" presStyleIdx="3" presStyleCnt="6">
        <dgm:presLayoutVars/>
      </dgm:prSet>
      <dgm:spPr/>
    </dgm:pt>
    <dgm:pt modelId="{D6BAACE3-F884-4918-B874-BA7A44FA5E99}" type="pres">
      <dgm:prSet presAssocID="{4A545E57-C4A2-4067-B2BF-9D91BD7D8870}" presName="space" presStyleCnt="0"/>
      <dgm:spPr/>
    </dgm:pt>
    <dgm:pt modelId="{7F4E567A-B4A2-469F-A7D3-C1961981AC05}" type="pres">
      <dgm:prSet presAssocID="{28E216C8-B13C-400C-A496-176B1EA0B411}" presName="composite" presStyleCnt="0"/>
      <dgm:spPr/>
    </dgm:pt>
    <dgm:pt modelId="{EE1F10D2-708F-4AD3-9685-C90BA38023D5}" type="pres">
      <dgm:prSet presAssocID="{28E216C8-B13C-400C-A496-176B1EA0B411}" presName="parTx" presStyleLbl="alignNode1" presStyleIdx="4" presStyleCnt="6">
        <dgm:presLayoutVars>
          <dgm:chMax val="0"/>
          <dgm:chPref val="0"/>
        </dgm:presLayoutVars>
      </dgm:prSet>
      <dgm:spPr/>
    </dgm:pt>
    <dgm:pt modelId="{E7C2521E-AC91-4540-A4B7-A12BF4DEBE79}" type="pres">
      <dgm:prSet presAssocID="{28E216C8-B13C-400C-A496-176B1EA0B411}" presName="desTx" presStyleLbl="alignAccFollowNode1" presStyleIdx="4" presStyleCnt="6">
        <dgm:presLayoutVars/>
      </dgm:prSet>
      <dgm:spPr/>
    </dgm:pt>
    <dgm:pt modelId="{EFC55B5E-0EC2-431D-BCF1-B3FA23F26376}" type="pres">
      <dgm:prSet presAssocID="{30069618-E6FC-4B8B-ACE3-CE042F741123}" presName="space" presStyleCnt="0"/>
      <dgm:spPr/>
    </dgm:pt>
    <dgm:pt modelId="{1963575D-5888-4E34-BC6E-D36E26A6CEF8}" type="pres">
      <dgm:prSet presAssocID="{2B044F92-EF1F-4BCF-B09C-C0566B135B45}" presName="composite" presStyleCnt="0"/>
      <dgm:spPr/>
    </dgm:pt>
    <dgm:pt modelId="{D9149303-E84F-4221-8D07-3619EDC8D506}" type="pres">
      <dgm:prSet presAssocID="{2B044F92-EF1F-4BCF-B09C-C0566B135B45}" presName="parTx" presStyleLbl="alignNode1" presStyleIdx="5" presStyleCnt="6">
        <dgm:presLayoutVars>
          <dgm:chMax val="0"/>
          <dgm:chPref val="0"/>
        </dgm:presLayoutVars>
      </dgm:prSet>
      <dgm:spPr/>
    </dgm:pt>
    <dgm:pt modelId="{F82C45DD-04CF-4538-A6F2-D0ABCB116BB1}" type="pres">
      <dgm:prSet presAssocID="{2B044F92-EF1F-4BCF-B09C-C0566B135B45}" presName="desTx" presStyleLbl="alignAccFollowNode1" presStyleIdx="5" presStyleCnt="6">
        <dgm:presLayoutVars/>
      </dgm:prSet>
      <dgm:spPr/>
    </dgm:pt>
  </dgm:ptLst>
  <dgm:cxnLst>
    <dgm:cxn modelId="{3D3F1D01-AA85-44CD-8C66-D0DE2F94D95F}" type="presOf" srcId="{2BE8F623-A1DF-4DB7-A738-C9F9A00D84EE}" destId="{B7D2FC9E-511F-4F4C-A739-14911B667742}" srcOrd="0" destOrd="0" presId="urn:microsoft.com/office/officeart/2016/7/layout/ChevronBlockProcess"/>
    <dgm:cxn modelId="{C80C7C01-A21A-4496-9715-48EFB28A0CEB}" type="presOf" srcId="{28E216C8-B13C-400C-A496-176B1EA0B411}" destId="{EE1F10D2-708F-4AD3-9685-C90BA38023D5}" srcOrd="0" destOrd="0" presId="urn:microsoft.com/office/officeart/2016/7/layout/ChevronBlockProcess"/>
    <dgm:cxn modelId="{D996B017-B366-419B-A6A3-400DBB9FC113}" srcId="{6C1A0942-AE56-442F-B79E-F00BD015C141}" destId="{F51A0ACF-2B32-4E6B-AD4A-D29A496F34C8}" srcOrd="1" destOrd="0" parTransId="{228CD211-2179-4259-9550-C787CA9A5D16}" sibTransId="{ABA3AA71-77A7-4D9A-AFC5-2D61C29B5A8F}"/>
    <dgm:cxn modelId="{9BCF7218-8DB6-4C20-BE35-59C78C38851C}" srcId="{28E216C8-B13C-400C-A496-176B1EA0B411}" destId="{FD1C06E2-366E-4C2C-A77E-750C9A93B78B}" srcOrd="0" destOrd="0" parTransId="{AFB700FD-71D1-4CC9-8BBA-24361A94031E}" sibTransId="{DA224048-811D-432A-BEAD-A61A26A4B596}"/>
    <dgm:cxn modelId="{D53EDF28-6979-4C61-B4AC-A34211A79287}" type="presOf" srcId="{52C99657-8146-4E0F-BF1F-67FA75F7B19C}" destId="{4B66FEDD-EA9C-421C-AD11-AA8D1309B15D}" srcOrd="0" destOrd="0" presId="urn:microsoft.com/office/officeart/2016/7/layout/ChevronBlockProcess"/>
    <dgm:cxn modelId="{5501963C-7BDA-48A5-9073-D6BB6C195A10}" srcId="{2B044F92-EF1F-4BCF-B09C-C0566B135B45}" destId="{578CD29B-A035-4E56-8A03-D7796E1F22A4}" srcOrd="0" destOrd="0" parTransId="{04831E37-B7B4-4A75-AF72-0DF8B6407D5A}" sibTransId="{2DF9E051-779F-4E5D-ADF6-CDBD6803C557}"/>
    <dgm:cxn modelId="{DD652D60-F57B-45CB-BEC4-E53D01C3F25B}" srcId="{6C1A0942-AE56-442F-B79E-F00BD015C141}" destId="{3E54208E-AF74-41B0-A7A2-AECB2A981245}" srcOrd="3" destOrd="0" parTransId="{66DE32B1-D9D0-40A5-8097-4B9183392792}" sibTransId="{4A545E57-C4A2-4067-B2BF-9D91BD7D8870}"/>
    <dgm:cxn modelId="{7BC9E342-B486-4CD7-85BB-029A64D69645}" srcId="{6C1A0942-AE56-442F-B79E-F00BD015C141}" destId="{6F2A84E1-7A95-4B65-B11A-2278B18EFCA2}" srcOrd="0" destOrd="0" parTransId="{75F493DA-B907-4929-AE07-A7AFF0FB60FF}" sibTransId="{285A5C7F-680D-4D8E-BEA2-DFB9A622B056}"/>
    <dgm:cxn modelId="{A0E80169-19E8-44C7-927B-1725412D4F99}" type="presOf" srcId="{39DCF10B-66F1-4FF9-B67A-E4EE1150621A}" destId="{1AC46F2D-0D33-446C-8B75-D8F739530E01}" srcOrd="0" destOrd="0" presId="urn:microsoft.com/office/officeart/2016/7/layout/ChevronBlockProcess"/>
    <dgm:cxn modelId="{7078F06A-36EC-4A83-9095-46A54366F05D}" srcId="{2BE8F623-A1DF-4DB7-A738-C9F9A00D84EE}" destId="{B57555D2-8BE9-44EF-87C0-B1E5B31AB55A}" srcOrd="0" destOrd="0" parTransId="{278D6845-4451-4E7A-AC2C-0DEC570A3D98}" sibTransId="{9EE38F53-8B48-4284-A6AC-2EF4FAF3B6B8}"/>
    <dgm:cxn modelId="{4E64744B-3946-45F4-B873-537E490D7EB9}" type="presOf" srcId="{6F2A84E1-7A95-4B65-B11A-2278B18EFCA2}" destId="{514705C0-7DEB-4853-9C04-9DA98A61D047}" srcOrd="0" destOrd="0" presId="urn:microsoft.com/office/officeart/2016/7/layout/ChevronBlockProcess"/>
    <dgm:cxn modelId="{7D11656E-EDEB-4F3A-B290-B96803912177}" type="presOf" srcId="{6C1A0942-AE56-442F-B79E-F00BD015C141}" destId="{C0832613-7A91-4E81-BB68-41AB83323802}" srcOrd="0" destOrd="0" presId="urn:microsoft.com/office/officeart/2016/7/layout/ChevronBlockProcess"/>
    <dgm:cxn modelId="{6D9A6C73-1384-4E8D-8640-3185639AFC95}" type="presOf" srcId="{578CD29B-A035-4E56-8A03-D7796E1F22A4}" destId="{F82C45DD-04CF-4538-A6F2-D0ABCB116BB1}" srcOrd="0" destOrd="0" presId="urn:microsoft.com/office/officeart/2016/7/layout/ChevronBlockProcess"/>
    <dgm:cxn modelId="{95BE2155-DEDF-44CC-9084-F16C99A9944F}" srcId="{6C1A0942-AE56-442F-B79E-F00BD015C141}" destId="{2B044F92-EF1F-4BCF-B09C-C0566B135B45}" srcOrd="5" destOrd="0" parTransId="{E68201BA-CE35-439D-A251-5125A6C586A6}" sibTransId="{64C2ECBA-B05A-4883-BD67-A8B886C00BF3}"/>
    <dgm:cxn modelId="{99256D57-D075-4808-89D7-090B3D48A879}" srcId="{F51A0ACF-2B32-4E6B-AD4A-D29A496F34C8}" destId="{52C99657-8146-4E0F-BF1F-67FA75F7B19C}" srcOrd="0" destOrd="0" parTransId="{C2B9E416-598A-4697-A7F8-CE9C6F47EBDD}" sibTransId="{43038F61-83D7-4D4E-B8AF-C277E1DBC7C5}"/>
    <dgm:cxn modelId="{6ED7A07D-6A6B-47DB-A4E6-3005EF3D0B46}" type="presOf" srcId="{B57555D2-8BE9-44EF-87C0-B1E5B31AB55A}" destId="{A0466C8D-8883-475A-B041-2F78EED1AF73}" srcOrd="0" destOrd="0" presId="urn:microsoft.com/office/officeart/2016/7/layout/ChevronBlockProcess"/>
    <dgm:cxn modelId="{D38AD988-4290-49BC-9A05-D6C279288B9F}" type="presOf" srcId="{3E54208E-AF74-41B0-A7A2-AECB2A981245}" destId="{5CB037B6-69B6-4750-B3A7-9D20E415C5CA}" srcOrd="0" destOrd="0" presId="urn:microsoft.com/office/officeart/2016/7/layout/ChevronBlockProcess"/>
    <dgm:cxn modelId="{C4DB668C-B7B2-4C6A-89A7-805D04B97D9D}" srcId="{6C1A0942-AE56-442F-B79E-F00BD015C141}" destId="{28E216C8-B13C-400C-A496-176B1EA0B411}" srcOrd="4" destOrd="0" parTransId="{159F44F1-DEBD-40CC-8BA0-4645F85005B3}" sibTransId="{30069618-E6FC-4B8B-ACE3-CE042F741123}"/>
    <dgm:cxn modelId="{7823B395-4852-4E65-833C-5F17272E8F3C}" type="presOf" srcId="{F51A0ACF-2B32-4E6B-AD4A-D29A496F34C8}" destId="{12C86196-D9FC-466F-9750-2CC662A395F4}" srcOrd="0" destOrd="0" presId="urn:microsoft.com/office/officeart/2016/7/layout/ChevronBlockProcess"/>
    <dgm:cxn modelId="{5F859EB5-C625-470F-8586-A0FD13D51930}" srcId="{6F2A84E1-7A95-4B65-B11A-2278B18EFCA2}" destId="{78EF0B29-3662-425E-BFB0-8058B7040868}" srcOrd="0" destOrd="0" parTransId="{84F54251-180B-4A68-9435-0C206BC619F4}" sibTransId="{9F985AB1-A486-402E-894B-38306D94A6DB}"/>
    <dgm:cxn modelId="{BC4E29C0-5D2C-4F9C-AB5E-839550258B9A}" type="presOf" srcId="{FD1C06E2-366E-4C2C-A77E-750C9A93B78B}" destId="{E7C2521E-AC91-4540-A4B7-A12BF4DEBE79}" srcOrd="0" destOrd="0" presId="urn:microsoft.com/office/officeart/2016/7/layout/ChevronBlockProcess"/>
    <dgm:cxn modelId="{F67D75C1-A82F-493A-AF00-0FEA1A561B41}" srcId="{6C1A0942-AE56-442F-B79E-F00BD015C141}" destId="{2BE8F623-A1DF-4DB7-A738-C9F9A00D84EE}" srcOrd="2" destOrd="0" parTransId="{C1528AAC-777F-4A4C-BCF4-81FDF8E93D56}" sibTransId="{801EA28A-55D9-4893-97F7-3B0D6F502C90}"/>
    <dgm:cxn modelId="{692156C2-982D-40BA-BA6C-D59F1A2542DD}" type="presOf" srcId="{78EF0B29-3662-425E-BFB0-8058B7040868}" destId="{AFA0A66B-D92E-499A-8D5E-3C4AB010CE0C}" srcOrd="0" destOrd="0" presId="urn:microsoft.com/office/officeart/2016/7/layout/ChevronBlockProcess"/>
    <dgm:cxn modelId="{2E2C47E8-248A-48EB-AE2D-5CDF5D5EF501}" srcId="{3E54208E-AF74-41B0-A7A2-AECB2A981245}" destId="{39DCF10B-66F1-4FF9-B67A-E4EE1150621A}" srcOrd="0" destOrd="0" parTransId="{3C75BB57-C798-41FB-AA7F-D6CDCE04BA53}" sibTransId="{E1448AFF-4E50-409D-84C8-2654443C52B4}"/>
    <dgm:cxn modelId="{A44BF6FF-E770-486D-93A6-D48BB28CB123}" type="presOf" srcId="{2B044F92-EF1F-4BCF-B09C-C0566B135B45}" destId="{D9149303-E84F-4221-8D07-3619EDC8D506}" srcOrd="0" destOrd="0" presId="urn:microsoft.com/office/officeart/2016/7/layout/ChevronBlockProcess"/>
    <dgm:cxn modelId="{1C26454B-0FC0-464A-938E-8B75240B56B7}" type="presParOf" srcId="{C0832613-7A91-4E81-BB68-41AB83323802}" destId="{C2026DAE-C22C-437B-A893-6A9109967F13}" srcOrd="0" destOrd="0" presId="urn:microsoft.com/office/officeart/2016/7/layout/ChevronBlockProcess"/>
    <dgm:cxn modelId="{0C28158E-449D-4A48-A944-0A41459CB14D}" type="presParOf" srcId="{C2026DAE-C22C-437B-A893-6A9109967F13}" destId="{514705C0-7DEB-4853-9C04-9DA98A61D047}" srcOrd="0" destOrd="0" presId="urn:microsoft.com/office/officeart/2016/7/layout/ChevronBlockProcess"/>
    <dgm:cxn modelId="{E5EA39B1-02DC-45A6-B82B-00C34656A044}" type="presParOf" srcId="{C2026DAE-C22C-437B-A893-6A9109967F13}" destId="{AFA0A66B-D92E-499A-8D5E-3C4AB010CE0C}" srcOrd="1" destOrd="0" presId="urn:microsoft.com/office/officeart/2016/7/layout/ChevronBlockProcess"/>
    <dgm:cxn modelId="{E324ED31-008B-4EA8-9D90-A2E642AE9A9E}" type="presParOf" srcId="{C0832613-7A91-4E81-BB68-41AB83323802}" destId="{CAF211FA-9340-429A-8084-16BFEED55963}" srcOrd="1" destOrd="0" presId="urn:microsoft.com/office/officeart/2016/7/layout/ChevronBlockProcess"/>
    <dgm:cxn modelId="{982BA56C-FD16-49FD-B174-4BB815356E1A}" type="presParOf" srcId="{C0832613-7A91-4E81-BB68-41AB83323802}" destId="{839BE930-86DC-469A-AD5B-79F1CEDC00AF}" srcOrd="2" destOrd="0" presId="urn:microsoft.com/office/officeart/2016/7/layout/ChevronBlockProcess"/>
    <dgm:cxn modelId="{8024EC48-9BA3-4884-968A-93E4F9DD158D}" type="presParOf" srcId="{839BE930-86DC-469A-AD5B-79F1CEDC00AF}" destId="{12C86196-D9FC-466F-9750-2CC662A395F4}" srcOrd="0" destOrd="0" presId="urn:microsoft.com/office/officeart/2016/7/layout/ChevronBlockProcess"/>
    <dgm:cxn modelId="{3DDC632F-D101-49AE-AC34-F68256EFFA25}" type="presParOf" srcId="{839BE930-86DC-469A-AD5B-79F1CEDC00AF}" destId="{4B66FEDD-EA9C-421C-AD11-AA8D1309B15D}" srcOrd="1" destOrd="0" presId="urn:microsoft.com/office/officeart/2016/7/layout/ChevronBlockProcess"/>
    <dgm:cxn modelId="{563A93FF-FCB5-4451-B45E-709FF9D70228}" type="presParOf" srcId="{C0832613-7A91-4E81-BB68-41AB83323802}" destId="{E633BC6F-A9E8-4649-9534-4A0B73DD9C4C}" srcOrd="3" destOrd="0" presId="urn:microsoft.com/office/officeart/2016/7/layout/ChevronBlockProcess"/>
    <dgm:cxn modelId="{D5DEDD89-81E7-41EA-8BFE-1129D3966FDE}" type="presParOf" srcId="{C0832613-7A91-4E81-BB68-41AB83323802}" destId="{76B45273-28FC-4D68-A20A-6973FC155501}" srcOrd="4" destOrd="0" presId="urn:microsoft.com/office/officeart/2016/7/layout/ChevronBlockProcess"/>
    <dgm:cxn modelId="{CE205DF5-9D69-46BB-99BB-8E449059B892}" type="presParOf" srcId="{76B45273-28FC-4D68-A20A-6973FC155501}" destId="{B7D2FC9E-511F-4F4C-A739-14911B667742}" srcOrd="0" destOrd="0" presId="urn:microsoft.com/office/officeart/2016/7/layout/ChevronBlockProcess"/>
    <dgm:cxn modelId="{45C1F20B-3C71-40E1-9FD0-363083BBC65D}" type="presParOf" srcId="{76B45273-28FC-4D68-A20A-6973FC155501}" destId="{A0466C8D-8883-475A-B041-2F78EED1AF73}" srcOrd="1" destOrd="0" presId="urn:microsoft.com/office/officeart/2016/7/layout/ChevronBlockProcess"/>
    <dgm:cxn modelId="{19434B1C-E194-4CB0-9A75-8AB8D95FCED4}" type="presParOf" srcId="{C0832613-7A91-4E81-BB68-41AB83323802}" destId="{B22D2B73-D63B-4E98-9BC5-4ADFC9A3115F}" srcOrd="5" destOrd="0" presId="urn:microsoft.com/office/officeart/2016/7/layout/ChevronBlockProcess"/>
    <dgm:cxn modelId="{3BFAA84D-EC1A-45BB-A964-259414F5FCDC}" type="presParOf" srcId="{C0832613-7A91-4E81-BB68-41AB83323802}" destId="{C7E1DD4F-DCAD-46A5-9E5B-268FC1663AC1}" srcOrd="6" destOrd="0" presId="urn:microsoft.com/office/officeart/2016/7/layout/ChevronBlockProcess"/>
    <dgm:cxn modelId="{5DE1364C-B6AD-4026-BDED-EE4DA4124CC2}" type="presParOf" srcId="{C7E1DD4F-DCAD-46A5-9E5B-268FC1663AC1}" destId="{5CB037B6-69B6-4750-B3A7-9D20E415C5CA}" srcOrd="0" destOrd="0" presId="urn:microsoft.com/office/officeart/2016/7/layout/ChevronBlockProcess"/>
    <dgm:cxn modelId="{DB9A7847-3E8F-41CB-A215-CFCD3248BF0E}" type="presParOf" srcId="{C7E1DD4F-DCAD-46A5-9E5B-268FC1663AC1}" destId="{1AC46F2D-0D33-446C-8B75-D8F739530E01}" srcOrd="1" destOrd="0" presId="urn:microsoft.com/office/officeart/2016/7/layout/ChevronBlockProcess"/>
    <dgm:cxn modelId="{7C484BC8-1DF2-4C9C-9CDE-E2E72EDC2F0F}" type="presParOf" srcId="{C0832613-7A91-4E81-BB68-41AB83323802}" destId="{D6BAACE3-F884-4918-B874-BA7A44FA5E99}" srcOrd="7" destOrd="0" presId="urn:microsoft.com/office/officeart/2016/7/layout/ChevronBlockProcess"/>
    <dgm:cxn modelId="{38BD3C38-1816-4394-B956-4AEBA8AF7296}" type="presParOf" srcId="{C0832613-7A91-4E81-BB68-41AB83323802}" destId="{7F4E567A-B4A2-469F-A7D3-C1961981AC05}" srcOrd="8" destOrd="0" presId="urn:microsoft.com/office/officeart/2016/7/layout/ChevronBlockProcess"/>
    <dgm:cxn modelId="{D227D188-09A6-4DF3-8241-37F0121BD973}" type="presParOf" srcId="{7F4E567A-B4A2-469F-A7D3-C1961981AC05}" destId="{EE1F10D2-708F-4AD3-9685-C90BA38023D5}" srcOrd="0" destOrd="0" presId="urn:microsoft.com/office/officeart/2016/7/layout/ChevronBlockProcess"/>
    <dgm:cxn modelId="{DFC1845E-94F6-432D-A2D9-D37B79F78BCB}" type="presParOf" srcId="{7F4E567A-B4A2-469F-A7D3-C1961981AC05}" destId="{E7C2521E-AC91-4540-A4B7-A12BF4DEBE79}" srcOrd="1" destOrd="0" presId="urn:microsoft.com/office/officeart/2016/7/layout/ChevronBlockProcess"/>
    <dgm:cxn modelId="{B98F90DA-92B7-4FED-AF15-E9E6E79D379B}" type="presParOf" srcId="{C0832613-7A91-4E81-BB68-41AB83323802}" destId="{EFC55B5E-0EC2-431D-BCF1-B3FA23F26376}" srcOrd="9" destOrd="0" presId="urn:microsoft.com/office/officeart/2016/7/layout/ChevronBlockProcess"/>
    <dgm:cxn modelId="{E5F525B4-2750-4300-9EF7-8D41E17E61E7}" type="presParOf" srcId="{C0832613-7A91-4E81-BB68-41AB83323802}" destId="{1963575D-5888-4E34-BC6E-D36E26A6CEF8}" srcOrd="10" destOrd="0" presId="urn:microsoft.com/office/officeart/2016/7/layout/ChevronBlockProcess"/>
    <dgm:cxn modelId="{BA865574-128C-4E57-B16A-1E7E17D47F07}" type="presParOf" srcId="{1963575D-5888-4E34-BC6E-D36E26A6CEF8}" destId="{D9149303-E84F-4221-8D07-3619EDC8D506}" srcOrd="0" destOrd="0" presId="urn:microsoft.com/office/officeart/2016/7/layout/ChevronBlockProcess"/>
    <dgm:cxn modelId="{94508C82-1FE1-4196-BC3C-BDCE02A38E46}" type="presParOf" srcId="{1963575D-5888-4E34-BC6E-D36E26A6CEF8}" destId="{F82C45DD-04CF-4538-A6F2-D0ABCB116BB1}"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9638E2-84C8-4980-971C-F39C0A5F771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229E6F2-0D5A-4ED7-8126-D7F1407260C0}">
      <dgm:prSet/>
      <dgm:spPr/>
      <dgm:t>
        <a:bodyPr/>
        <a:lstStyle/>
        <a:p>
          <a:r>
            <a:rPr lang="en-GB" dirty="0"/>
            <a:t>The screening test is testing children’s verbal segmenting and blending skills. There is NO writing involved.</a:t>
          </a:r>
          <a:endParaRPr lang="en-US" dirty="0"/>
        </a:p>
      </dgm:t>
    </dgm:pt>
    <dgm:pt modelId="{841EF7BE-7246-4CF4-A74E-D01A0ED95C82}" type="parTrans" cxnId="{CF4D76FC-7DA3-4EDD-AA0F-B33B401F07BD}">
      <dgm:prSet/>
      <dgm:spPr/>
      <dgm:t>
        <a:bodyPr/>
        <a:lstStyle/>
        <a:p>
          <a:endParaRPr lang="en-US"/>
        </a:p>
      </dgm:t>
    </dgm:pt>
    <dgm:pt modelId="{7E10D754-2DF0-43E5-8F5B-BA37D3CDEF40}" type="sibTrans" cxnId="{CF4D76FC-7DA3-4EDD-AA0F-B33B401F07BD}">
      <dgm:prSet/>
      <dgm:spPr/>
      <dgm:t>
        <a:bodyPr/>
        <a:lstStyle/>
        <a:p>
          <a:endParaRPr lang="en-US"/>
        </a:p>
      </dgm:t>
    </dgm:pt>
    <dgm:pt modelId="{5284E3CE-042A-409C-8697-995C6AC6DE24}">
      <dgm:prSet/>
      <dgm:spPr/>
      <dgm:t>
        <a:bodyPr/>
        <a:lstStyle/>
        <a:p>
          <a:r>
            <a:rPr lang="en-GB"/>
            <a:t>The test is made up of real and pseudo (fake) words. At school we are referring to these as ‘Alien’ words as all pseudo words are identified by alien characters on the cards.</a:t>
          </a:r>
          <a:endParaRPr lang="en-US"/>
        </a:p>
      </dgm:t>
    </dgm:pt>
    <dgm:pt modelId="{BD09F454-12F3-4D13-8236-403A68007922}" type="parTrans" cxnId="{3BEB4F49-147E-4DC2-A123-841742580971}">
      <dgm:prSet/>
      <dgm:spPr/>
      <dgm:t>
        <a:bodyPr/>
        <a:lstStyle/>
        <a:p>
          <a:endParaRPr lang="en-US"/>
        </a:p>
      </dgm:t>
    </dgm:pt>
    <dgm:pt modelId="{59247815-5999-4E2B-8D1F-DCC8292C8977}" type="sibTrans" cxnId="{3BEB4F49-147E-4DC2-A123-841742580971}">
      <dgm:prSet/>
      <dgm:spPr/>
      <dgm:t>
        <a:bodyPr/>
        <a:lstStyle/>
        <a:p>
          <a:endParaRPr lang="en-US"/>
        </a:p>
      </dgm:t>
    </dgm:pt>
    <dgm:pt modelId="{987BF718-A68A-41F1-9EBD-F8E3C5E5623F}" type="pres">
      <dgm:prSet presAssocID="{F89638E2-84C8-4980-971C-F39C0A5F7712}" presName="hierChild1" presStyleCnt="0">
        <dgm:presLayoutVars>
          <dgm:chPref val="1"/>
          <dgm:dir/>
          <dgm:animOne val="branch"/>
          <dgm:animLvl val="lvl"/>
          <dgm:resizeHandles/>
        </dgm:presLayoutVars>
      </dgm:prSet>
      <dgm:spPr/>
    </dgm:pt>
    <dgm:pt modelId="{8D73B239-0377-48F4-89CD-ABCEDECFE88C}" type="pres">
      <dgm:prSet presAssocID="{3229E6F2-0D5A-4ED7-8126-D7F1407260C0}" presName="hierRoot1" presStyleCnt="0"/>
      <dgm:spPr/>
    </dgm:pt>
    <dgm:pt modelId="{C372FFEA-3832-4726-AF8C-D9D9498B1AAD}" type="pres">
      <dgm:prSet presAssocID="{3229E6F2-0D5A-4ED7-8126-D7F1407260C0}" presName="composite" presStyleCnt="0"/>
      <dgm:spPr/>
    </dgm:pt>
    <dgm:pt modelId="{CAF2B830-5CCB-4952-A98F-C2E6257DF0E5}" type="pres">
      <dgm:prSet presAssocID="{3229E6F2-0D5A-4ED7-8126-D7F1407260C0}" presName="background" presStyleLbl="node0" presStyleIdx="0" presStyleCnt="2"/>
      <dgm:spPr/>
    </dgm:pt>
    <dgm:pt modelId="{D2E141FD-50D9-4089-8C0F-CD31A9F1A106}" type="pres">
      <dgm:prSet presAssocID="{3229E6F2-0D5A-4ED7-8126-D7F1407260C0}" presName="text" presStyleLbl="fgAcc0" presStyleIdx="0" presStyleCnt="2">
        <dgm:presLayoutVars>
          <dgm:chPref val="3"/>
        </dgm:presLayoutVars>
      </dgm:prSet>
      <dgm:spPr/>
    </dgm:pt>
    <dgm:pt modelId="{5A73FAF6-03E7-4727-980A-60E801CCA6E2}" type="pres">
      <dgm:prSet presAssocID="{3229E6F2-0D5A-4ED7-8126-D7F1407260C0}" presName="hierChild2" presStyleCnt="0"/>
      <dgm:spPr/>
    </dgm:pt>
    <dgm:pt modelId="{BE1B3F1D-B5FC-41F4-BF62-C33F18ABE779}" type="pres">
      <dgm:prSet presAssocID="{5284E3CE-042A-409C-8697-995C6AC6DE24}" presName="hierRoot1" presStyleCnt="0"/>
      <dgm:spPr/>
    </dgm:pt>
    <dgm:pt modelId="{7DC2ADAD-C2A5-45AA-AFDE-746E579C813D}" type="pres">
      <dgm:prSet presAssocID="{5284E3CE-042A-409C-8697-995C6AC6DE24}" presName="composite" presStyleCnt="0"/>
      <dgm:spPr/>
    </dgm:pt>
    <dgm:pt modelId="{22FD40B7-C3DB-4F50-A5B0-7846B298FD3F}" type="pres">
      <dgm:prSet presAssocID="{5284E3CE-042A-409C-8697-995C6AC6DE24}" presName="background" presStyleLbl="node0" presStyleIdx="1" presStyleCnt="2"/>
      <dgm:spPr/>
    </dgm:pt>
    <dgm:pt modelId="{2AE430CC-842E-4D1C-AE04-D587C3E74FA8}" type="pres">
      <dgm:prSet presAssocID="{5284E3CE-042A-409C-8697-995C6AC6DE24}" presName="text" presStyleLbl="fgAcc0" presStyleIdx="1" presStyleCnt="2">
        <dgm:presLayoutVars>
          <dgm:chPref val="3"/>
        </dgm:presLayoutVars>
      </dgm:prSet>
      <dgm:spPr/>
    </dgm:pt>
    <dgm:pt modelId="{71304C60-971F-4BCE-A66A-DE3B53600D22}" type="pres">
      <dgm:prSet presAssocID="{5284E3CE-042A-409C-8697-995C6AC6DE24}" presName="hierChild2" presStyleCnt="0"/>
      <dgm:spPr/>
    </dgm:pt>
  </dgm:ptLst>
  <dgm:cxnLst>
    <dgm:cxn modelId="{66FC9E1E-4AFD-4D04-9184-62D7F88400BB}" type="presOf" srcId="{F89638E2-84C8-4980-971C-F39C0A5F7712}" destId="{987BF718-A68A-41F1-9EBD-F8E3C5E5623F}" srcOrd="0" destOrd="0" presId="urn:microsoft.com/office/officeart/2005/8/layout/hierarchy1"/>
    <dgm:cxn modelId="{3BEB4F49-147E-4DC2-A123-841742580971}" srcId="{F89638E2-84C8-4980-971C-F39C0A5F7712}" destId="{5284E3CE-042A-409C-8697-995C6AC6DE24}" srcOrd="1" destOrd="0" parTransId="{BD09F454-12F3-4D13-8236-403A68007922}" sibTransId="{59247815-5999-4E2B-8D1F-DCC8292C8977}"/>
    <dgm:cxn modelId="{C98F4389-993E-4E4F-9BB7-7800B8AF89ED}" type="presOf" srcId="{3229E6F2-0D5A-4ED7-8126-D7F1407260C0}" destId="{D2E141FD-50D9-4089-8C0F-CD31A9F1A106}" srcOrd="0" destOrd="0" presId="urn:microsoft.com/office/officeart/2005/8/layout/hierarchy1"/>
    <dgm:cxn modelId="{D06C70CD-427F-4FD9-919F-897457F39762}" type="presOf" srcId="{5284E3CE-042A-409C-8697-995C6AC6DE24}" destId="{2AE430CC-842E-4D1C-AE04-D587C3E74FA8}" srcOrd="0" destOrd="0" presId="urn:microsoft.com/office/officeart/2005/8/layout/hierarchy1"/>
    <dgm:cxn modelId="{CF4D76FC-7DA3-4EDD-AA0F-B33B401F07BD}" srcId="{F89638E2-84C8-4980-971C-F39C0A5F7712}" destId="{3229E6F2-0D5A-4ED7-8126-D7F1407260C0}" srcOrd="0" destOrd="0" parTransId="{841EF7BE-7246-4CF4-A74E-D01A0ED95C82}" sibTransId="{7E10D754-2DF0-43E5-8F5B-BA37D3CDEF40}"/>
    <dgm:cxn modelId="{206E4108-C5FE-479B-ABA1-F8EB83579D0F}" type="presParOf" srcId="{987BF718-A68A-41F1-9EBD-F8E3C5E5623F}" destId="{8D73B239-0377-48F4-89CD-ABCEDECFE88C}" srcOrd="0" destOrd="0" presId="urn:microsoft.com/office/officeart/2005/8/layout/hierarchy1"/>
    <dgm:cxn modelId="{6C03C2EA-EEE9-4DC8-8E45-36719087CA3E}" type="presParOf" srcId="{8D73B239-0377-48F4-89CD-ABCEDECFE88C}" destId="{C372FFEA-3832-4726-AF8C-D9D9498B1AAD}" srcOrd="0" destOrd="0" presId="urn:microsoft.com/office/officeart/2005/8/layout/hierarchy1"/>
    <dgm:cxn modelId="{20D49DBD-B334-4167-AB19-2464E1699484}" type="presParOf" srcId="{C372FFEA-3832-4726-AF8C-D9D9498B1AAD}" destId="{CAF2B830-5CCB-4952-A98F-C2E6257DF0E5}" srcOrd="0" destOrd="0" presId="urn:microsoft.com/office/officeart/2005/8/layout/hierarchy1"/>
    <dgm:cxn modelId="{53F305BA-7C6D-4C1B-A9A3-0C1CEA8F707E}" type="presParOf" srcId="{C372FFEA-3832-4726-AF8C-D9D9498B1AAD}" destId="{D2E141FD-50D9-4089-8C0F-CD31A9F1A106}" srcOrd="1" destOrd="0" presId="urn:microsoft.com/office/officeart/2005/8/layout/hierarchy1"/>
    <dgm:cxn modelId="{25B662F3-B7FF-42B6-86A5-5F9377E75B36}" type="presParOf" srcId="{8D73B239-0377-48F4-89CD-ABCEDECFE88C}" destId="{5A73FAF6-03E7-4727-980A-60E801CCA6E2}" srcOrd="1" destOrd="0" presId="urn:microsoft.com/office/officeart/2005/8/layout/hierarchy1"/>
    <dgm:cxn modelId="{3CA2C50E-4275-4D4B-8091-6CB19E9BA56B}" type="presParOf" srcId="{987BF718-A68A-41F1-9EBD-F8E3C5E5623F}" destId="{BE1B3F1D-B5FC-41F4-BF62-C33F18ABE779}" srcOrd="1" destOrd="0" presId="urn:microsoft.com/office/officeart/2005/8/layout/hierarchy1"/>
    <dgm:cxn modelId="{DDBC3D35-9234-4900-8798-01DE91DD7B93}" type="presParOf" srcId="{BE1B3F1D-B5FC-41F4-BF62-C33F18ABE779}" destId="{7DC2ADAD-C2A5-45AA-AFDE-746E579C813D}" srcOrd="0" destOrd="0" presId="urn:microsoft.com/office/officeart/2005/8/layout/hierarchy1"/>
    <dgm:cxn modelId="{6BFB8BD5-E544-47F0-BEBF-6EDCDE637DC5}" type="presParOf" srcId="{7DC2ADAD-C2A5-45AA-AFDE-746E579C813D}" destId="{22FD40B7-C3DB-4F50-A5B0-7846B298FD3F}" srcOrd="0" destOrd="0" presId="urn:microsoft.com/office/officeart/2005/8/layout/hierarchy1"/>
    <dgm:cxn modelId="{39B321BB-5E28-45C4-9C23-8BC2D6AB02E5}" type="presParOf" srcId="{7DC2ADAD-C2A5-45AA-AFDE-746E579C813D}" destId="{2AE430CC-842E-4D1C-AE04-D587C3E74FA8}" srcOrd="1" destOrd="0" presId="urn:microsoft.com/office/officeart/2005/8/layout/hierarchy1"/>
    <dgm:cxn modelId="{323F596A-EA18-4D32-B7C3-D1B81934D840}" type="presParOf" srcId="{BE1B3F1D-B5FC-41F4-BF62-C33F18ABE779}" destId="{71304C60-971F-4BCE-A66A-DE3B53600D2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0D646-8ED9-4B8D-A5C2-B93F544F55E6}">
      <dsp:nvSpPr>
        <dsp:cNvPr id="0" name=""/>
        <dsp:cNvSpPr/>
      </dsp:nvSpPr>
      <dsp:spPr>
        <a:xfrm>
          <a:off x="2411" y="479958"/>
          <a:ext cx="1912739" cy="1147643"/>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A statutory requirement</a:t>
          </a:r>
          <a:endParaRPr lang="en-US" sz="1900" kern="1200"/>
        </a:p>
      </dsp:txBody>
      <dsp:txXfrm>
        <a:off x="2411" y="479958"/>
        <a:ext cx="1912739" cy="1147643"/>
      </dsp:txXfrm>
    </dsp:sp>
    <dsp:sp modelId="{1DAC485B-6729-4AA8-9DB2-CD8C3D01E48C}">
      <dsp:nvSpPr>
        <dsp:cNvPr id="0" name=""/>
        <dsp:cNvSpPr/>
      </dsp:nvSpPr>
      <dsp:spPr>
        <a:xfrm>
          <a:off x="2106423" y="479958"/>
          <a:ext cx="1912739" cy="1147643"/>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Daily-20  minutes high quality phonics provision.</a:t>
          </a:r>
          <a:endParaRPr lang="en-US" sz="1900" kern="1200"/>
        </a:p>
      </dsp:txBody>
      <dsp:txXfrm>
        <a:off x="2106423" y="479958"/>
        <a:ext cx="1912739" cy="1147643"/>
      </dsp:txXfrm>
    </dsp:sp>
    <dsp:sp modelId="{9BEC4EE9-4A89-4DA3-876C-3CAFD2E44EE3}">
      <dsp:nvSpPr>
        <dsp:cNvPr id="0" name=""/>
        <dsp:cNvSpPr/>
      </dsp:nvSpPr>
      <dsp:spPr>
        <a:xfrm>
          <a:off x="4210436" y="479958"/>
          <a:ext cx="1912739" cy="1147643"/>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4 x teach and 1 x review session</a:t>
          </a:r>
          <a:endParaRPr lang="en-US" sz="1900" kern="1200"/>
        </a:p>
      </dsp:txBody>
      <dsp:txXfrm>
        <a:off x="4210436" y="479958"/>
        <a:ext cx="1912739" cy="1147643"/>
      </dsp:txXfrm>
    </dsp:sp>
    <dsp:sp modelId="{7DEF0741-87C1-451C-B4AE-3AB53090BB50}">
      <dsp:nvSpPr>
        <dsp:cNvPr id="0" name=""/>
        <dsp:cNvSpPr/>
      </dsp:nvSpPr>
      <dsp:spPr>
        <a:xfrm>
          <a:off x="6314449" y="479958"/>
          <a:ext cx="1912739" cy="1147643"/>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5 week units</a:t>
          </a:r>
          <a:endParaRPr lang="en-US" sz="1900" kern="1200"/>
        </a:p>
      </dsp:txBody>
      <dsp:txXfrm>
        <a:off x="6314449" y="479958"/>
        <a:ext cx="1912739" cy="1147643"/>
      </dsp:txXfrm>
    </dsp:sp>
    <dsp:sp modelId="{2753F61E-C28E-4D2D-B8A6-92C3EAA1C2D6}">
      <dsp:nvSpPr>
        <dsp:cNvPr id="0" name=""/>
        <dsp:cNvSpPr/>
      </dsp:nvSpPr>
      <dsp:spPr>
        <a:xfrm>
          <a:off x="2411" y="1818875"/>
          <a:ext cx="1912739" cy="1147643"/>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Week 6 assessment week</a:t>
          </a:r>
          <a:endParaRPr lang="en-US" sz="1900" kern="1200"/>
        </a:p>
      </dsp:txBody>
      <dsp:txXfrm>
        <a:off x="2411" y="1818875"/>
        <a:ext cx="1912739" cy="1147643"/>
      </dsp:txXfrm>
    </dsp:sp>
    <dsp:sp modelId="{65D87DFB-77FC-4FA7-B4E9-EDD01548EFBE}">
      <dsp:nvSpPr>
        <dsp:cNvPr id="0" name=""/>
        <dsp:cNvSpPr/>
      </dsp:nvSpPr>
      <dsp:spPr>
        <a:xfrm>
          <a:off x="2106423" y="1818875"/>
          <a:ext cx="1912739" cy="1147643"/>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u="sng" kern="1200"/>
            <a:t>4 phase approach:</a:t>
          </a:r>
          <a:endParaRPr lang="en-US" sz="1900" kern="1200"/>
        </a:p>
      </dsp:txBody>
      <dsp:txXfrm>
        <a:off x="2106423" y="1818875"/>
        <a:ext cx="1912739" cy="1147643"/>
      </dsp:txXfrm>
    </dsp:sp>
    <dsp:sp modelId="{F256BAE2-54B1-40AD-B3FF-39B0FA254E40}">
      <dsp:nvSpPr>
        <dsp:cNvPr id="0" name=""/>
        <dsp:cNvSpPr/>
      </dsp:nvSpPr>
      <dsp:spPr>
        <a:xfrm>
          <a:off x="4210436" y="1818875"/>
          <a:ext cx="1912739" cy="1147643"/>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Revisit and review </a:t>
          </a:r>
          <a:endParaRPr lang="en-US" sz="1900" kern="1200"/>
        </a:p>
      </dsp:txBody>
      <dsp:txXfrm>
        <a:off x="4210436" y="1818875"/>
        <a:ext cx="1912739" cy="1147643"/>
      </dsp:txXfrm>
    </dsp:sp>
    <dsp:sp modelId="{B08B43E7-32B5-4390-94FE-0F6C141B3241}">
      <dsp:nvSpPr>
        <dsp:cNvPr id="0" name=""/>
        <dsp:cNvSpPr/>
      </dsp:nvSpPr>
      <dsp:spPr>
        <a:xfrm>
          <a:off x="6314449" y="1818875"/>
          <a:ext cx="1912739" cy="1147643"/>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Teach </a:t>
          </a:r>
          <a:endParaRPr lang="en-US" sz="1900" kern="1200"/>
        </a:p>
      </dsp:txBody>
      <dsp:txXfrm>
        <a:off x="6314449" y="1818875"/>
        <a:ext cx="1912739" cy="1147643"/>
      </dsp:txXfrm>
    </dsp:sp>
    <dsp:sp modelId="{54A6B998-CF6A-4324-9281-97B425001A67}">
      <dsp:nvSpPr>
        <dsp:cNvPr id="0" name=""/>
        <dsp:cNvSpPr/>
      </dsp:nvSpPr>
      <dsp:spPr>
        <a:xfrm>
          <a:off x="2106423" y="3157793"/>
          <a:ext cx="1912739" cy="1147643"/>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Practise </a:t>
          </a:r>
          <a:endParaRPr lang="en-US" sz="1900" kern="1200"/>
        </a:p>
      </dsp:txBody>
      <dsp:txXfrm>
        <a:off x="2106423" y="3157793"/>
        <a:ext cx="1912739" cy="1147643"/>
      </dsp:txXfrm>
    </dsp:sp>
    <dsp:sp modelId="{113BF0D0-C07A-4D86-A2A9-775F655FFDFF}">
      <dsp:nvSpPr>
        <dsp:cNvPr id="0" name=""/>
        <dsp:cNvSpPr/>
      </dsp:nvSpPr>
      <dsp:spPr>
        <a:xfrm>
          <a:off x="4210436" y="3157793"/>
          <a:ext cx="1912739" cy="1147643"/>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Apply</a:t>
          </a:r>
          <a:endParaRPr lang="en-US" sz="1900" kern="1200"/>
        </a:p>
      </dsp:txBody>
      <dsp:txXfrm>
        <a:off x="4210436" y="3157793"/>
        <a:ext cx="1912739" cy="11476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705C0-7DEB-4853-9C04-9DA98A61D047}">
      <dsp:nvSpPr>
        <dsp:cNvPr id="0" name=""/>
        <dsp:cNvSpPr/>
      </dsp:nvSpPr>
      <dsp:spPr>
        <a:xfrm>
          <a:off x="8434" y="869338"/>
          <a:ext cx="1403045" cy="420913"/>
        </a:xfrm>
        <a:prstGeom prst="chevron">
          <a:avLst>
            <a:gd name="adj" fmla="val 30000"/>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971" tIns="51971" rIns="51971" bIns="51971" numCol="1" spcCol="1270" anchor="ctr" anchorCtr="0">
          <a:noAutofit/>
        </a:bodyPr>
        <a:lstStyle/>
        <a:p>
          <a:pPr marL="0" lvl="0" indent="0" algn="ctr" defTabSz="1022350">
            <a:lnSpc>
              <a:spcPct val="90000"/>
            </a:lnSpc>
            <a:spcBef>
              <a:spcPct val="0"/>
            </a:spcBef>
            <a:spcAft>
              <a:spcPct val="35000"/>
            </a:spcAft>
            <a:buNone/>
          </a:pPr>
          <a:r>
            <a:rPr lang="en-US" sz="2300" kern="1200"/>
            <a:t>Phase 1</a:t>
          </a:r>
        </a:p>
      </dsp:txBody>
      <dsp:txXfrm>
        <a:off x="134708" y="869338"/>
        <a:ext cx="1150497" cy="420913"/>
      </dsp:txXfrm>
    </dsp:sp>
    <dsp:sp modelId="{AFA0A66B-D92E-499A-8D5E-3C4AB010CE0C}">
      <dsp:nvSpPr>
        <dsp:cNvPr id="0" name=""/>
        <dsp:cNvSpPr/>
      </dsp:nvSpPr>
      <dsp:spPr>
        <a:xfrm>
          <a:off x="8434" y="1290252"/>
          <a:ext cx="1276771" cy="2366372"/>
        </a:xfrm>
        <a:prstGeom prst="rect">
          <a:avLst/>
        </a:prstGeom>
        <a:solidFill>
          <a:schemeClr val="accent1">
            <a:alpha val="90000"/>
            <a:tint val="40000"/>
            <a:hueOff val="0"/>
            <a:satOff val="0"/>
            <a:lumOff val="0"/>
            <a:alphaOff val="0"/>
          </a:schemeClr>
        </a:solidFill>
        <a:ln w="12700"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0893" tIns="100893" rIns="100893" bIns="201787" numCol="1" spcCol="1270" anchor="t" anchorCtr="0">
          <a:noAutofit/>
        </a:bodyPr>
        <a:lstStyle/>
        <a:p>
          <a:pPr marL="0" lvl="0" indent="0" algn="l" defTabSz="755650">
            <a:lnSpc>
              <a:spcPct val="90000"/>
            </a:lnSpc>
            <a:spcBef>
              <a:spcPct val="0"/>
            </a:spcBef>
            <a:spcAft>
              <a:spcPct val="35000"/>
            </a:spcAft>
            <a:buNone/>
          </a:pPr>
          <a:r>
            <a:rPr lang="en-US" sz="1700" kern="1200"/>
            <a:t>Nursery and practising within Reception) – playing with and hearing sounds.</a:t>
          </a:r>
        </a:p>
      </dsp:txBody>
      <dsp:txXfrm>
        <a:off x="8434" y="1290252"/>
        <a:ext cx="1276771" cy="2366372"/>
      </dsp:txXfrm>
    </dsp:sp>
    <dsp:sp modelId="{12C86196-D9FC-466F-9750-2CC662A395F4}">
      <dsp:nvSpPr>
        <dsp:cNvPr id="0" name=""/>
        <dsp:cNvSpPr/>
      </dsp:nvSpPr>
      <dsp:spPr>
        <a:xfrm>
          <a:off x="1370371" y="869338"/>
          <a:ext cx="1403045" cy="420913"/>
        </a:xfrm>
        <a:prstGeom prst="chevron">
          <a:avLst>
            <a:gd name="adj" fmla="val 30000"/>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971" tIns="51971" rIns="51971" bIns="51971" numCol="1" spcCol="1270" anchor="ctr" anchorCtr="0">
          <a:noAutofit/>
        </a:bodyPr>
        <a:lstStyle/>
        <a:p>
          <a:pPr marL="0" lvl="0" indent="0" algn="ctr" defTabSz="1022350">
            <a:lnSpc>
              <a:spcPct val="90000"/>
            </a:lnSpc>
            <a:spcBef>
              <a:spcPct val="0"/>
            </a:spcBef>
            <a:spcAft>
              <a:spcPct val="35000"/>
            </a:spcAft>
            <a:buNone/>
          </a:pPr>
          <a:r>
            <a:rPr lang="en-US" sz="2300" kern="1200"/>
            <a:t>Phase 2</a:t>
          </a:r>
        </a:p>
      </dsp:txBody>
      <dsp:txXfrm>
        <a:off x="1496645" y="869338"/>
        <a:ext cx="1150497" cy="420913"/>
      </dsp:txXfrm>
    </dsp:sp>
    <dsp:sp modelId="{4B66FEDD-EA9C-421C-AD11-AA8D1309B15D}">
      <dsp:nvSpPr>
        <dsp:cNvPr id="0" name=""/>
        <dsp:cNvSpPr/>
      </dsp:nvSpPr>
      <dsp:spPr>
        <a:xfrm>
          <a:off x="1370371" y="1290252"/>
          <a:ext cx="1276771" cy="2366372"/>
        </a:xfrm>
        <a:prstGeom prst="rect">
          <a:avLst/>
        </a:prstGeom>
        <a:solidFill>
          <a:schemeClr val="accent1">
            <a:alpha val="90000"/>
            <a:tint val="40000"/>
            <a:hueOff val="0"/>
            <a:satOff val="0"/>
            <a:lumOff val="0"/>
            <a:alphaOff val="0"/>
          </a:schemeClr>
        </a:solidFill>
        <a:ln w="12700"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0893" tIns="100893" rIns="100893" bIns="201787" numCol="1" spcCol="1270" anchor="t" anchorCtr="0">
          <a:noAutofit/>
        </a:bodyPr>
        <a:lstStyle/>
        <a:p>
          <a:pPr marL="0" lvl="0" indent="0" algn="l" defTabSz="755650">
            <a:lnSpc>
              <a:spcPct val="90000"/>
            </a:lnSpc>
            <a:spcBef>
              <a:spcPct val="0"/>
            </a:spcBef>
            <a:spcAft>
              <a:spcPct val="35000"/>
            </a:spcAft>
            <a:buNone/>
          </a:pPr>
          <a:r>
            <a:rPr lang="en-US" sz="1700" kern="1200"/>
            <a:t>Sounds of the alphabet letters, introduce double letter digraphs.</a:t>
          </a:r>
        </a:p>
      </dsp:txBody>
      <dsp:txXfrm>
        <a:off x="1370371" y="1290252"/>
        <a:ext cx="1276771" cy="2366372"/>
      </dsp:txXfrm>
    </dsp:sp>
    <dsp:sp modelId="{B7D2FC9E-511F-4F4C-A739-14911B667742}">
      <dsp:nvSpPr>
        <dsp:cNvPr id="0" name=""/>
        <dsp:cNvSpPr/>
      </dsp:nvSpPr>
      <dsp:spPr>
        <a:xfrm>
          <a:off x="2732308" y="869338"/>
          <a:ext cx="1403045" cy="420913"/>
        </a:xfrm>
        <a:prstGeom prst="chevron">
          <a:avLst>
            <a:gd name="adj" fmla="val 30000"/>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971" tIns="51971" rIns="51971" bIns="51971" numCol="1" spcCol="1270" anchor="ctr" anchorCtr="0">
          <a:noAutofit/>
        </a:bodyPr>
        <a:lstStyle/>
        <a:p>
          <a:pPr marL="0" lvl="0" indent="0" algn="ctr" defTabSz="1022350">
            <a:lnSpc>
              <a:spcPct val="90000"/>
            </a:lnSpc>
            <a:spcBef>
              <a:spcPct val="0"/>
            </a:spcBef>
            <a:spcAft>
              <a:spcPct val="35000"/>
            </a:spcAft>
            <a:buNone/>
          </a:pPr>
          <a:r>
            <a:rPr lang="en-US" sz="2300" kern="1200"/>
            <a:t>Phase 3</a:t>
          </a:r>
        </a:p>
      </dsp:txBody>
      <dsp:txXfrm>
        <a:off x="2858582" y="869338"/>
        <a:ext cx="1150497" cy="420913"/>
      </dsp:txXfrm>
    </dsp:sp>
    <dsp:sp modelId="{A0466C8D-8883-475A-B041-2F78EED1AF73}">
      <dsp:nvSpPr>
        <dsp:cNvPr id="0" name=""/>
        <dsp:cNvSpPr/>
      </dsp:nvSpPr>
      <dsp:spPr>
        <a:xfrm>
          <a:off x="2732308" y="1290252"/>
          <a:ext cx="1276771" cy="2366372"/>
        </a:xfrm>
        <a:prstGeom prst="rect">
          <a:avLst/>
        </a:prstGeom>
        <a:solidFill>
          <a:schemeClr val="accent1">
            <a:alpha val="90000"/>
            <a:tint val="40000"/>
            <a:hueOff val="0"/>
            <a:satOff val="0"/>
            <a:lumOff val="0"/>
            <a:alphaOff val="0"/>
          </a:schemeClr>
        </a:solidFill>
        <a:ln w="12700"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0893" tIns="100893" rIns="100893" bIns="201787" numCol="1" spcCol="1270" anchor="t" anchorCtr="0">
          <a:noAutofit/>
        </a:bodyPr>
        <a:lstStyle/>
        <a:p>
          <a:pPr marL="0" lvl="0" indent="0" algn="l" defTabSz="755650">
            <a:lnSpc>
              <a:spcPct val="90000"/>
            </a:lnSpc>
            <a:spcBef>
              <a:spcPct val="0"/>
            </a:spcBef>
            <a:spcAft>
              <a:spcPct val="35000"/>
            </a:spcAft>
            <a:buNone/>
          </a:pPr>
          <a:r>
            <a:rPr lang="en-US" sz="1700" kern="1200"/>
            <a:t>Introduce digraphs and trigraphs.</a:t>
          </a:r>
        </a:p>
      </dsp:txBody>
      <dsp:txXfrm>
        <a:off x="2732308" y="1290252"/>
        <a:ext cx="1276771" cy="2366372"/>
      </dsp:txXfrm>
    </dsp:sp>
    <dsp:sp modelId="{5CB037B6-69B6-4750-B3A7-9D20E415C5CA}">
      <dsp:nvSpPr>
        <dsp:cNvPr id="0" name=""/>
        <dsp:cNvSpPr/>
      </dsp:nvSpPr>
      <dsp:spPr>
        <a:xfrm>
          <a:off x="4094246" y="869338"/>
          <a:ext cx="1403045" cy="420913"/>
        </a:xfrm>
        <a:prstGeom prst="chevron">
          <a:avLst>
            <a:gd name="adj" fmla="val 30000"/>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971" tIns="51971" rIns="51971" bIns="51971" numCol="1" spcCol="1270" anchor="ctr" anchorCtr="0">
          <a:noAutofit/>
        </a:bodyPr>
        <a:lstStyle/>
        <a:p>
          <a:pPr marL="0" lvl="0" indent="0" algn="ctr" defTabSz="1022350">
            <a:lnSpc>
              <a:spcPct val="90000"/>
            </a:lnSpc>
            <a:spcBef>
              <a:spcPct val="0"/>
            </a:spcBef>
            <a:spcAft>
              <a:spcPct val="35000"/>
            </a:spcAft>
            <a:buNone/>
          </a:pPr>
          <a:r>
            <a:rPr lang="en-US" sz="2300" kern="1200"/>
            <a:t>Phase 4</a:t>
          </a:r>
        </a:p>
      </dsp:txBody>
      <dsp:txXfrm>
        <a:off x="4220520" y="869338"/>
        <a:ext cx="1150497" cy="420913"/>
      </dsp:txXfrm>
    </dsp:sp>
    <dsp:sp modelId="{1AC46F2D-0D33-446C-8B75-D8F739530E01}">
      <dsp:nvSpPr>
        <dsp:cNvPr id="0" name=""/>
        <dsp:cNvSpPr/>
      </dsp:nvSpPr>
      <dsp:spPr>
        <a:xfrm>
          <a:off x="4094246" y="1290252"/>
          <a:ext cx="1276771" cy="2366372"/>
        </a:xfrm>
        <a:prstGeom prst="rect">
          <a:avLst/>
        </a:prstGeom>
        <a:solidFill>
          <a:schemeClr val="accent1">
            <a:alpha val="90000"/>
            <a:tint val="40000"/>
            <a:hueOff val="0"/>
            <a:satOff val="0"/>
            <a:lumOff val="0"/>
            <a:alphaOff val="0"/>
          </a:schemeClr>
        </a:solidFill>
        <a:ln w="12700"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0893" tIns="100893" rIns="100893" bIns="201787" numCol="1" spcCol="1270" anchor="t" anchorCtr="0">
          <a:noAutofit/>
        </a:bodyPr>
        <a:lstStyle/>
        <a:p>
          <a:pPr marL="0" lvl="0" indent="0" algn="l" defTabSz="755650">
            <a:lnSpc>
              <a:spcPct val="90000"/>
            </a:lnSpc>
            <a:spcBef>
              <a:spcPct val="0"/>
            </a:spcBef>
            <a:spcAft>
              <a:spcPct val="35000"/>
            </a:spcAft>
            <a:buNone/>
          </a:pPr>
          <a:r>
            <a:rPr lang="en-US" sz="1700" kern="1200"/>
            <a:t>Practising blending.</a:t>
          </a:r>
        </a:p>
      </dsp:txBody>
      <dsp:txXfrm>
        <a:off x="4094246" y="1290252"/>
        <a:ext cx="1276771" cy="2366372"/>
      </dsp:txXfrm>
    </dsp:sp>
    <dsp:sp modelId="{EE1F10D2-708F-4AD3-9685-C90BA38023D5}">
      <dsp:nvSpPr>
        <dsp:cNvPr id="0" name=""/>
        <dsp:cNvSpPr/>
      </dsp:nvSpPr>
      <dsp:spPr>
        <a:xfrm>
          <a:off x="5456183" y="869338"/>
          <a:ext cx="1403045" cy="420913"/>
        </a:xfrm>
        <a:prstGeom prst="chevron">
          <a:avLst>
            <a:gd name="adj" fmla="val 30000"/>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971" tIns="51971" rIns="51971" bIns="51971" numCol="1" spcCol="1270" anchor="ctr" anchorCtr="0">
          <a:noAutofit/>
        </a:bodyPr>
        <a:lstStyle/>
        <a:p>
          <a:pPr marL="0" lvl="0" indent="0" algn="ctr" defTabSz="1022350">
            <a:lnSpc>
              <a:spcPct val="90000"/>
            </a:lnSpc>
            <a:spcBef>
              <a:spcPct val="0"/>
            </a:spcBef>
            <a:spcAft>
              <a:spcPct val="35000"/>
            </a:spcAft>
            <a:buNone/>
          </a:pPr>
          <a:r>
            <a:rPr lang="en-US" sz="2300" kern="1200"/>
            <a:t>Phase 5</a:t>
          </a:r>
        </a:p>
      </dsp:txBody>
      <dsp:txXfrm>
        <a:off x="5582457" y="869338"/>
        <a:ext cx="1150497" cy="420913"/>
      </dsp:txXfrm>
    </dsp:sp>
    <dsp:sp modelId="{E7C2521E-AC91-4540-A4B7-A12BF4DEBE79}">
      <dsp:nvSpPr>
        <dsp:cNvPr id="0" name=""/>
        <dsp:cNvSpPr/>
      </dsp:nvSpPr>
      <dsp:spPr>
        <a:xfrm>
          <a:off x="5456183" y="1290252"/>
          <a:ext cx="1276771" cy="2366372"/>
        </a:xfrm>
        <a:prstGeom prst="rect">
          <a:avLst/>
        </a:prstGeom>
        <a:solidFill>
          <a:schemeClr val="accent1">
            <a:alpha val="90000"/>
            <a:tint val="40000"/>
            <a:hueOff val="0"/>
            <a:satOff val="0"/>
            <a:lumOff val="0"/>
            <a:alphaOff val="0"/>
          </a:schemeClr>
        </a:solidFill>
        <a:ln w="12700"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0893" tIns="100893" rIns="100893" bIns="201787" numCol="1" spcCol="1270" anchor="t" anchorCtr="0">
          <a:noAutofit/>
        </a:bodyPr>
        <a:lstStyle/>
        <a:p>
          <a:pPr marL="0" lvl="0" indent="0" algn="l" defTabSz="755650">
            <a:lnSpc>
              <a:spcPct val="90000"/>
            </a:lnSpc>
            <a:spcBef>
              <a:spcPct val="0"/>
            </a:spcBef>
            <a:spcAft>
              <a:spcPct val="35000"/>
            </a:spcAft>
            <a:buNone/>
          </a:pPr>
          <a:r>
            <a:rPr lang="en-US" sz="1700" kern="1200"/>
            <a:t>Alternative spelling patterns.</a:t>
          </a:r>
        </a:p>
      </dsp:txBody>
      <dsp:txXfrm>
        <a:off x="5456183" y="1290252"/>
        <a:ext cx="1276771" cy="2366372"/>
      </dsp:txXfrm>
    </dsp:sp>
    <dsp:sp modelId="{D9149303-E84F-4221-8D07-3619EDC8D506}">
      <dsp:nvSpPr>
        <dsp:cNvPr id="0" name=""/>
        <dsp:cNvSpPr/>
      </dsp:nvSpPr>
      <dsp:spPr>
        <a:xfrm>
          <a:off x="6818120" y="869338"/>
          <a:ext cx="1403045" cy="420913"/>
        </a:xfrm>
        <a:prstGeom prst="chevron">
          <a:avLst>
            <a:gd name="adj" fmla="val 30000"/>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971" tIns="51971" rIns="51971" bIns="51971" numCol="1" spcCol="1270" anchor="ctr" anchorCtr="0">
          <a:noAutofit/>
        </a:bodyPr>
        <a:lstStyle/>
        <a:p>
          <a:pPr marL="0" lvl="0" indent="0" algn="ctr" defTabSz="1022350">
            <a:lnSpc>
              <a:spcPct val="90000"/>
            </a:lnSpc>
            <a:spcBef>
              <a:spcPct val="0"/>
            </a:spcBef>
            <a:spcAft>
              <a:spcPct val="35000"/>
            </a:spcAft>
            <a:buNone/>
          </a:pPr>
          <a:r>
            <a:rPr lang="en-US" sz="2300" kern="1200"/>
            <a:t>Phase 6</a:t>
          </a:r>
        </a:p>
      </dsp:txBody>
      <dsp:txXfrm>
        <a:off x="6944394" y="869338"/>
        <a:ext cx="1150497" cy="420913"/>
      </dsp:txXfrm>
    </dsp:sp>
    <dsp:sp modelId="{F82C45DD-04CF-4538-A6F2-D0ABCB116BB1}">
      <dsp:nvSpPr>
        <dsp:cNvPr id="0" name=""/>
        <dsp:cNvSpPr/>
      </dsp:nvSpPr>
      <dsp:spPr>
        <a:xfrm>
          <a:off x="6818120" y="1290252"/>
          <a:ext cx="1276771" cy="2366372"/>
        </a:xfrm>
        <a:prstGeom prst="rect">
          <a:avLst/>
        </a:prstGeom>
        <a:solidFill>
          <a:schemeClr val="accent1">
            <a:alpha val="90000"/>
            <a:tint val="40000"/>
            <a:hueOff val="0"/>
            <a:satOff val="0"/>
            <a:lumOff val="0"/>
            <a:alphaOff val="0"/>
          </a:schemeClr>
        </a:solidFill>
        <a:ln w="12700"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0893" tIns="100893" rIns="100893" bIns="201787" numCol="1" spcCol="1270" anchor="t" anchorCtr="0">
          <a:noAutofit/>
        </a:bodyPr>
        <a:lstStyle/>
        <a:p>
          <a:pPr marL="0" lvl="0" indent="0" algn="l" defTabSz="755650">
            <a:lnSpc>
              <a:spcPct val="90000"/>
            </a:lnSpc>
            <a:spcBef>
              <a:spcPct val="0"/>
            </a:spcBef>
            <a:spcAft>
              <a:spcPct val="35000"/>
            </a:spcAft>
            <a:buNone/>
          </a:pPr>
          <a:r>
            <a:rPr lang="en-US" sz="1700" kern="1200"/>
            <a:t>Prefixes and suffixes</a:t>
          </a:r>
        </a:p>
      </dsp:txBody>
      <dsp:txXfrm>
        <a:off x="6818120" y="1290252"/>
        <a:ext cx="1276771" cy="23663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2B830-5CCB-4952-A98F-C2E6257DF0E5}">
      <dsp:nvSpPr>
        <dsp:cNvPr id="0" name=""/>
        <dsp:cNvSpPr/>
      </dsp:nvSpPr>
      <dsp:spPr>
        <a:xfrm>
          <a:off x="931" y="585856"/>
          <a:ext cx="3271038" cy="2077109"/>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E141FD-50D9-4089-8C0F-CD31A9F1A106}">
      <dsp:nvSpPr>
        <dsp:cNvPr id="0" name=""/>
        <dsp:cNvSpPr/>
      </dsp:nvSpPr>
      <dsp:spPr>
        <a:xfrm>
          <a:off x="364380" y="931133"/>
          <a:ext cx="3271038" cy="2077109"/>
        </a:xfrm>
        <a:prstGeom prst="roundRect">
          <a:avLst>
            <a:gd name="adj" fmla="val 10000"/>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The screening test is testing children’s verbal segmenting and blending skills. There is NO writing involved.</a:t>
          </a:r>
          <a:endParaRPr lang="en-US" sz="1900" kern="1200" dirty="0"/>
        </a:p>
      </dsp:txBody>
      <dsp:txXfrm>
        <a:off x="425216" y="991969"/>
        <a:ext cx="3149366" cy="1955437"/>
      </dsp:txXfrm>
    </dsp:sp>
    <dsp:sp modelId="{22FD40B7-C3DB-4F50-A5B0-7846B298FD3F}">
      <dsp:nvSpPr>
        <dsp:cNvPr id="0" name=""/>
        <dsp:cNvSpPr/>
      </dsp:nvSpPr>
      <dsp:spPr>
        <a:xfrm>
          <a:off x="3998868" y="585856"/>
          <a:ext cx="3271038" cy="2077109"/>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E430CC-842E-4D1C-AE04-D587C3E74FA8}">
      <dsp:nvSpPr>
        <dsp:cNvPr id="0" name=""/>
        <dsp:cNvSpPr/>
      </dsp:nvSpPr>
      <dsp:spPr>
        <a:xfrm>
          <a:off x="4362317" y="931133"/>
          <a:ext cx="3271038" cy="2077109"/>
        </a:xfrm>
        <a:prstGeom prst="roundRect">
          <a:avLst>
            <a:gd name="adj" fmla="val 10000"/>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The test is made up of real and pseudo (fake) words. At school we are referring to these as ‘Alien’ words as all pseudo words are identified by alien characters on the cards.</a:t>
          </a:r>
          <a:endParaRPr lang="en-US" sz="1900" kern="1200"/>
        </a:p>
      </dsp:txBody>
      <dsp:txXfrm>
        <a:off x="4423153" y="991969"/>
        <a:ext cx="3149366" cy="19554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6D39B54-66BE-491A-9AA1-3A39FEFDAB12}" type="datetimeFigureOut">
              <a:rPr lang="en-GB" smtClean="0"/>
              <a:pPr/>
              <a:t>14/11/2023</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7E05F03-1A6D-478A-8901-1F4248AC7C4A}" type="slidenum">
              <a:rPr lang="en-GB" smtClean="0"/>
              <a:pPr/>
              <a:t>‹#›</a:t>
            </a:fld>
            <a:endParaRPr lang="en-GB"/>
          </a:p>
        </p:txBody>
      </p:sp>
    </p:spTree>
    <p:extLst>
      <p:ext uri="{BB962C8B-B14F-4D97-AF65-F5344CB8AC3E}">
        <p14:creationId xmlns:p14="http://schemas.microsoft.com/office/powerpoint/2010/main" val="4033946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199002B-C934-441F-ACD6-4B8B831C1704}" type="datetimeFigureOut">
              <a:rPr lang="en-GB" smtClean="0"/>
              <a:t>14/11/2023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70DCE139-F59D-40E6-9A9D-38182FF998DF}" type="slidenum">
              <a:rPr lang="en-GB" smtClean="0"/>
              <a:t>‹#›</a:t>
            </a:fld>
            <a:endParaRPr lang="en-GB"/>
          </a:p>
        </p:txBody>
      </p:sp>
    </p:spTree>
    <p:extLst>
      <p:ext uri="{BB962C8B-B14F-4D97-AF65-F5344CB8AC3E}">
        <p14:creationId xmlns:p14="http://schemas.microsoft.com/office/powerpoint/2010/main" val="1631466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70DCE139-F59D-40E6-9A9D-38182FF998DF}" type="slidenum">
              <a:rPr lang="en-GB" smtClean="0"/>
              <a:t>2</a:t>
            </a:fld>
            <a:endParaRPr lang="en-GB"/>
          </a:p>
        </p:txBody>
      </p:sp>
    </p:spTree>
    <p:extLst>
      <p:ext uri="{BB962C8B-B14F-4D97-AF65-F5344CB8AC3E}">
        <p14:creationId xmlns:p14="http://schemas.microsoft.com/office/powerpoint/2010/main" val="342059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1FC22F4B-25BC-46E1-A621-42FB09FF0CCE}" type="datetimeFigureOut">
              <a:rPr lang="en-US" smtClean="0"/>
              <a:pPr/>
              <a:t>11/14/2023</a:t>
            </a:fld>
            <a:endParaRPr lang="en-GB"/>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GB"/>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0CEF00A7-E7B5-4DE8-B79C-F71937562D87}" type="slidenum">
              <a:rPr lang="en-GB" smtClean="0"/>
              <a:pPr/>
              <a:t>‹#›</a:t>
            </a:fld>
            <a:endParaRPr lang="en-GB"/>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7891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C22F4B-25BC-46E1-A621-42FB09FF0CCE}" type="datetimeFigureOut">
              <a:rPr lang="en-US" smtClean="0"/>
              <a:pPr/>
              <a:t>11/14/2023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EF00A7-E7B5-4DE8-B79C-F71937562D87}" type="slidenum">
              <a:rPr lang="en-GB" smtClean="0"/>
              <a:pPr/>
              <a:t>‹#›</a:t>
            </a:fld>
            <a:endParaRPr lang="en-GB"/>
          </a:p>
        </p:txBody>
      </p:sp>
    </p:spTree>
    <p:extLst>
      <p:ext uri="{BB962C8B-B14F-4D97-AF65-F5344CB8AC3E}">
        <p14:creationId xmlns:p14="http://schemas.microsoft.com/office/powerpoint/2010/main" val="88000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C22F4B-25BC-46E1-A621-42FB09FF0CCE}" type="datetimeFigureOut">
              <a:rPr lang="en-US" smtClean="0"/>
              <a:pPr/>
              <a:t>11/14/2023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EF00A7-E7B5-4DE8-B79C-F71937562D87}" type="slidenum">
              <a:rPr lang="en-GB" smtClean="0"/>
              <a:pPr/>
              <a:t>‹#›</a:t>
            </a:fld>
            <a:endParaRPr lang="en-GB"/>
          </a:p>
        </p:txBody>
      </p:sp>
    </p:spTree>
    <p:extLst>
      <p:ext uri="{BB962C8B-B14F-4D97-AF65-F5344CB8AC3E}">
        <p14:creationId xmlns:p14="http://schemas.microsoft.com/office/powerpoint/2010/main" val="1920593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C22F4B-25BC-46E1-A621-42FB09FF0CCE}" type="datetimeFigureOut">
              <a:rPr lang="en-US" smtClean="0"/>
              <a:pPr/>
              <a:t>11/14/2023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EF00A7-E7B5-4DE8-B79C-F71937562D87}" type="slidenum">
              <a:rPr lang="en-GB" smtClean="0"/>
              <a:pPr/>
              <a:t>‹#›</a:t>
            </a:fld>
            <a:endParaRPr lang="en-GB"/>
          </a:p>
        </p:txBody>
      </p:sp>
    </p:spTree>
    <p:extLst>
      <p:ext uri="{BB962C8B-B14F-4D97-AF65-F5344CB8AC3E}">
        <p14:creationId xmlns:p14="http://schemas.microsoft.com/office/powerpoint/2010/main" val="2335245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1FC22F4B-25BC-46E1-A621-42FB09FF0CCE}" type="datetimeFigureOut">
              <a:rPr lang="en-US" smtClean="0"/>
              <a:pPr/>
              <a:t>11/14/2023</a:t>
            </a:fld>
            <a:endParaRPr lang="en-GB"/>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0CEF00A7-E7B5-4DE8-B79C-F71937562D87}" type="slidenum">
              <a:rPr lang="en-GB" smtClean="0"/>
              <a:pPr/>
              <a:t>‹#›</a:t>
            </a:fld>
            <a:endParaRPr lang="en-GB"/>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4746363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C22F4B-25BC-46E1-A621-42FB09FF0CCE}" type="datetimeFigureOut">
              <a:rPr lang="en-US" smtClean="0"/>
              <a:pPr/>
              <a:t>11/14/2023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EF00A7-E7B5-4DE8-B79C-F71937562D87}" type="slidenum">
              <a:rPr lang="en-GB" smtClean="0"/>
              <a:pPr/>
              <a:t>‹#›</a:t>
            </a:fld>
            <a:endParaRPr lang="en-GB"/>
          </a:p>
        </p:txBody>
      </p:sp>
    </p:spTree>
    <p:extLst>
      <p:ext uri="{BB962C8B-B14F-4D97-AF65-F5344CB8AC3E}">
        <p14:creationId xmlns:p14="http://schemas.microsoft.com/office/powerpoint/2010/main" val="344646177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C22F4B-25BC-46E1-A621-42FB09FF0CCE}" type="datetimeFigureOut">
              <a:rPr lang="en-US" smtClean="0"/>
              <a:pPr/>
              <a:t>11/14/2023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EF00A7-E7B5-4DE8-B79C-F71937562D87}" type="slidenum">
              <a:rPr lang="en-GB" smtClean="0"/>
              <a:pPr/>
              <a:t>‹#›</a:t>
            </a:fld>
            <a:endParaRPr lang="en-GB"/>
          </a:p>
        </p:txBody>
      </p:sp>
    </p:spTree>
    <p:extLst>
      <p:ext uri="{BB962C8B-B14F-4D97-AF65-F5344CB8AC3E}">
        <p14:creationId xmlns:p14="http://schemas.microsoft.com/office/powerpoint/2010/main" val="354128906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C22F4B-25BC-46E1-A621-42FB09FF0CCE}" type="datetimeFigureOut">
              <a:rPr lang="en-US" smtClean="0"/>
              <a:pPr/>
              <a:t>11/14/2023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EF00A7-E7B5-4DE8-B79C-F71937562D87}" type="slidenum">
              <a:rPr lang="en-GB" smtClean="0"/>
              <a:pPr/>
              <a:t>‹#›</a:t>
            </a:fld>
            <a:endParaRPr lang="en-GB"/>
          </a:p>
        </p:txBody>
      </p:sp>
    </p:spTree>
    <p:extLst>
      <p:ext uri="{BB962C8B-B14F-4D97-AF65-F5344CB8AC3E}">
        <p14:creationId xmlns:p14="http://schemas.microsoft.com/office/powerpoint/2010/main" val="879872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22F4B-25BC-46E1-A621-42FB09FF0CCE}" type="datetimeFigureOut">
              <a:rPr lang="en-US" smtClean="0"/>
              <a:pPr/>
              <a:t>11/14/2023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CEF00A7-E7B5-4DE8-B79C-F71937562D87}" type="slidenum">
              <a:rPr lang="en-GB" smtClean="0"/>
              <a:pPr/>
              <a:t>‹#›</a:t>
            </a:fld>
            <a:endParaRPr lang="en-GB"/>
          </a:p>
        </p:txBody>
      </p:sp>
    </p:spTree>
    <p:extLst>
      <p:ext uri="{BB962C8B-B14F-4D97-AF65-F5344CB8AC3E}">
        <p14:creationId xmlns:p14="http://schemas.microsoft.com/office/powerpoint/2010/main" val="1699593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73789" y="6375679"/>
            <a:ext cx="925016" cy="348462"/>
          </a:xfrm>
        </p:spPr>
        <p:txBody>
          <a:bodyPr/>
          <a:lstStyle/>
          <a:p>
            <a:fld id="{1FC22F4B-25BC-46E1-A621-42FB09FF0CCE}" type="datetimeFigureOut">
              <a:rPr lang="en-US" smtClean="0"/>
              <a:pPr/>
              <a:t>11/14/2023</a:t>
            </a:fld>
            <a:endParaRPr lang="en-GB"/>
          </a:p>
        </p:txBody>
      </p:sp>
      <p:sp>
        <p:nvSpPr>
          <p:cNvPr id="6" name="Footer Placeholder 5"/>
          <p:cNvSpPr>
            <a:spLocks noGrp="1"/>
          </p:cNvSpPr>
          <p:nvPr>
            <p:ph type="ftr" sz="quarter" idx="11"/>
          </p:nvPr>
        </p:nvSpPr>
        <p:spPr>
          <a:xfrm>
            <a:off x="1577716" y="6375679"/>
            <a:ext cx="2611634" cy="345796"/>
          </a:xfrm>
        </p:spPr>
        <p:txBody>
          <a:bodyPr/>
          <a:lstStyle/>
          <a:p>
            <a:endParaRPr lang="en-GB"/>
          </a:p>
        </p:txBody>
      </p:sp>
      <p:sp>
        <p:nvSpPr>
          <p:cNvPr id="7" name="Slide Number Placeholder 6"/>
          <p:cNvSpPr>
            <a:spLocks noGrp="1"/>
          </p:cNvSpPr>
          <p:nvPr>
            <p:ph type="sldNum" sz="quarter" idx="12"/>
          </p:nvPr>
        </p:nvSpPr>
        <p:spPr>
          <a:xfrm>
            <a:off x="4268261" y="6375679"/>
            <a:ext cx="924342" cy="345796"/>
          </a:xfrm>
        </p:spPr>
        <p:txBody>
          <a:bodyPr/>
          <a:lstStyle/>
          <a:p>
            <a:fld id="{0CEF00A7-E7B5-4DE8-B79C-F71937562D87}" type="slidenum">
              <a:rPr lang="en-GB" smtClean="0"/>
              <a:pPr/>
              <a:t>‹#›</a:t>
            </a:fld>
            <a:endParaRPr lang="en-GB"/>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74699278"/>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74463" y="6375679"/>
            <a:ext cx="924342" cy="348462"/>
          </a:xfrm>
        </p:spPr>
        <p:txBody>
          <a:bodyPr/>
          <a:lstStyle/>
          <a:p>
            <a:fld id="{1FC22F4B-25BC-46E1-A621-42FB09FF0CCE}" type="datetimeFigureOut">
              <a:rPr lang="en-US" smtClean="0"/>
              <a:pPr/>
              <a:t>11/14/2023</a:t>
            </a:fld>
            <a:endParaRPr lang="en-GB"/>
          </a:p>
        </p:txBody>
      </p:sp>
      <p:sp>
        <p:nvSpPr>
          <p:cNvPr id="6" name="Footer Placeholder 5"/>
          <p:cNvSpPr>
            <a:spLocks noGrp="1"/>
          </p:cNvSpPr>
          <p:nvPr>
            <p:ph type="ftr" sz="quarter" idx="11"/>
          </p:nvPr>
        </p:nvSpPr>
        <p:spPr>
          <a:xfrm>
            <a:off x="1577716" y="6375679"/>
            <a:ext cx="2611634" cy="345796"/>
          </a:xfrm>
        </p:spPr>
        <p:txBody>
          <a:bodyPr/>
          <a:lstStyle/>
          <a:p>
            <a:endParaRPr lang="en-GB"/>
          </a:p>
        </p:txBody>
      </p:sp>
      <p:sp>
        <p:nvSpPr>
          <p:cNvPr id="7" name="Slide Number Placeholder 6"/>
          <p:cNvSpPr>
            <a:spLocks noGrp="1"/>
          </p:cNvSpPr>
          <p:nvPr>
            <p:ph type="sldNum" sz="quarter" idx="12"/>
          </p:nvPr>
        </p:nvSpPr>
        <p:spPr>
          <a:xfrm>
            <a:off x="4256153" y="6375679"/>
            <a:ext cx="947460" cy="345796"/>
          </a:xfrm>
        </p:spPr>
        <p:txBody>
          <a:bodyPr/>
          <a:lstStyle/>
          <a:p>
            <a:fld id="{0CEF00A7-E7B5-4DE8-B79C-F71937562D87}" type="slidenum">
              <a:rPr lang="en-GB" smtClean="0"/>
              <a:pPr/>
              <a:t>‹#›</a:t>
            </a:fld>
            <a:endParaRPr lang="en-GB"/>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64442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1FC22F4B-25BC-46E1-A621-42FB09FF0CCE}" type="datetimeFigureOut">
              <a:rPr lang="en-US" smtClean="0"/>
              <a:pPr/>
              <a:t>11/14/2023</a:t>
            </a:fld>
            <a:endParaRPr lang="en-GB"/>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GB"/>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0CEF00A7-E7B5-4DE8-B79C-F71937562D87}" type="slidenum">
              <a:rPr lang="en-GB" smtClean="0"/>
              <a:pPr/>
              <a:t>‹#›</a:t>
            </a:fld>
            <a:endParaRPr lang="en-GB"/>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410004088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594">
          <p15:clr>
            <a:srgbClr val="F26B43"/>
          </p15:clr>
        </p15:guide>
        <p15:guide id="1" pos="792">
          <p15:clr>
            <a:srgbClr val="F26B43"/>
          </p15:clr>
        </p15:guide>
        <p15:guide id="2" pos="7200">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phonicsplay.co.uk/" TargetMode="External"/><Relationship Id="rId2" Type="http://schemas.openxmlformats.org/officeDocument/2006/relationships/hyperlink" Target="http://www.ictgames.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Freeform 6">
            <a:extLst>
              <a:ext uri="{FF2B5EF4-FFF2-40B4-BE49-F238E27FC236}">
                <a16:creationId xmlns:a16="http://schemas.microsoft.com/office/drawing/2014/main" id="{BA15FC70-5D44-4EDC-917B-7183FDE6E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67762" y="630936"/>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4" name="Rectangle 14">
            <a:extLst>
              <a:ext uri="{FF2B5EF4-FFF2-40B4-BE49-F238E27FC236}">
                <a16:creationId xmlns:a16="http://schemas.microsoft.com/office/drawing/2014/main" id="{E0FDFFBE-5ED1-4C3A-BECC-06257E024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16">
            <a:extLst>
              <a:ext uri="{FF2B5EF4-FFF2-40B4-BE49-F238E27FC236}">
                <a16:creationId xmlns:a16="http://schemas.microsoft.com/office/drawing/2014/main" id="{CF1ADFBD-36AE-480C-8E3C-BE5BD02AF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892" y="854765"/>
            <a:ext cx="3607396" cy="4422913"/>
          </a:xfrm>
        </p:spPr>
        <p:txBody>
          <a:bodyPr vert="horz" lIns="91440" tIns="45720" rIns="91440" bIns="45720" rtlCol="0" anchor="ctr">
            <a:normAutofit/>
            <a:scene3d>
              <a:camera prst="orthographicFront"/>
              <a:lightRig rig="soft" dir="t"/>
            </a:scene3d>
            <a:sp3d prstMaterial="softEdge">
              <a:bevelT w="25400" h="25400"/>
            </a:sp3d>
          </a:bodyPr>
          <a:lstStyle/>
          <a:p>
            <a:pPr defTabSz="914400"/>
            <a:r>
              <a:rPr lang="en-US" sz="4700" spc="800" dirty="0"/>
              <a:t>Phonics Year1</a:t>
            </a:r>
            <a:br>
              <a:rPr lang="en-US" sz="4700" spc="800" dirty="0"/>
            </a:br>
            <a:r>
              <a:rPr lang="en-US" sz="4700" spc="800" dirty="0"/>
              <a:t>November 2023</a:t>
            </a:r>
            <a:br>
              <a:rPr lang="en-US" sz="4700" spc="800" dirty="0"/>
            </a:br>
            <a:endParaRPr lang="en-US" sz="4700" spc="800" dirty="0"/>
          </a:p>
        </p:txBody>
      </p:sp>
      <p:sp>
        <p:nvSpPr>
          <p:cNvPr id="28" name="Freeform: Shape 18">
            <a:extLst>
              <a:ext uri="{FF2B5EF4-FFF2-40B4-BE49-F238E27FC236}">
                <a16:creationId xmlns:a16="http://schemas.microsoft.com/office/drawing/2014/main" id="{3928B9A4-2618-4781-B87E-731E0EE79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5980" y="273933"/>
            <a:ext cx="1630460" cy="2171302"/>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2362" r="31323" b="6"/>
          <a:stretch/>
        </p:blipFill>
        <p:spPr>
          <a:xfrm>
            <a:off x="4248749" y="370840"/>
            <a:ext cx="1484920" cy="1977488"/>
          </a:xfrm>
          <a:custGeom>
            <a:avLst/>
            <a:gdLst/>
            <a:ahLst/>
            <a:cxnLst/>
            <a:rect l="l" t="t" r="r" b="b"/>
            <a:pathLst>
              <a:path w="1930108" h="1927762">
                <a:moveTo>
                  <a:pt x="965055" y="0"/>
                </a:moveTo>
                <a:lnTo>
                  <a:pt x="983782" y="1755"/>
                </a:lnTo>
                <a:lnTo>
                  <a:pt x="1001924" y="6437"/>
                </a:lnTo>
                <a:lnTo>
                  <a:pt x="1019481" y="13460"/>
                </a:lnTo>
                <a:lnTo>
                  <a:pt x="1037623" y="22239"/>
                </a:lnTo>
                <a:lnTo>
                  <a:pt x="1054595" y="32188"/>
                </a:lnTo>
                <a:lnTo>
                  <a:pt x="1072153" y="42722"/>
                </a:lnTo>
                <a:lnTo>
                  <a:pt x="1089710" y="52086"/>
                </a:lnTo>
                <a:lnTo>
                  <a:pt x="1107266" y="61450"/>
                </a:lnTo>
                <a:lnTo>
                  <a:pt x="1124238" y="68472"/>
                </a:lnTo>
                <a:lnTo>
                  <a:pt x="1142966" y="73154"/>
                </a:lnTo>
                <a:lnTo>
                  <a:pt x="1161108" y="75495"/>
                </a:lnTo>
                <a:lnTo>
                  <a:pt x="1180421" y="75495"/>
                </a:lnTo>
                <a:lnTo>
                  <a:pt x="1200319" y="74325"/>
                </a:lnTo>
                <a:lnTo>
                  <a:pt x="1220217" y="71984"/>
                </a:lnTo>
                <a:lnTo>
                  <a:pt x="1240115" y="69058"/>
                </a:lnTo>
                <a:lnTo>
                  <a:pt x="1260013" y="66717"/>
                </a:lnTo>
                <a:lnTo>
                  <a:pt x="1279911" y="64961"/>
                </a:lnTo>
                <a:lnTo>
                  <a:pt x="1298638" y="65546"/>
                </a:lnTo>
                <a:lnTo>
                  <a:pt x="1316781" y="67887"/>
                </a:lnTo>
                <a:lnTo>
                  <a:pt x="1334338" y="73154"/>
                </a:lnTo>
                <a:lnTo>
                  <a:pt x="1348969" y="80762"/>
                </a:lnTo>
                <a:lnTo>
                  <a:pt x="1363014" y="90712"/>
                </a:lnTo>
                <a:lnTo>
                  <a:pt x="1375304" y="102416"/>
                </a:lnTo>
                <a:lnTo>
                  <a:pt x="1387595" y="115876"/>
                </a:lnTo>
                <a:lnTo>
                  <a:pt x="1398714" y="129922"/>
                </a:lnTo>
                <a:lnTo>
                  <a:pt x="1409833" y="144553"/>
                </a:lnTo>
                <a:lnTo>
                  <a:pt x="1420953" y="159184"/>
                </a:lnTo>
                <a:lnTo>
                  <a:pt x="1432072" y="173229"/>
                </a:lnTo>
                <a:lnTo>
                  <a:pt x="1443777" y="186689"/>
                </a:lnTo>
                <a:lnTo>
                  <a:pt x="1457238" y="198395"/>
                </a:lnTo>
                <a:lnTo>
                  <a:pt x="1470113" y="208929"/>
                </a:lnTo>
                <a:lnTo>
                  <a:pt x="1484744" y="217122"/>
                </a:lnTo>
                <a:lnTo>
                  <a:pt x="1500545" y="224145"/>
                </a:lnTo>
                <a:lnTo>
                  <a:pt x="1517517" y="229997"/>
                </a:lnTo>
                <a:lnTo>
                  <a:pt x="1535073" y="235264"/>
                </a:lnTo>
                <a:lnTo>
                  <a:pt x="1552631" y="239946"/>
                </a:lnTo>
                <a:lnTo>
                  <a:pt x="1570773" y="244628"/>
                </a:lnTo>
                <a:lnTo>
                  <a:pt x="1587745" y="249895"/>
                </a:lnTo>
                <a:lnTo>
                  <a:pt x="1604717" y="255747"/>
                </a:lnTo>
                <a:lnTo>
                  <a:pt x="1620518" y="262771"/>
                </a:lnTo>
                <a:lnTo>
                  <a:pt x="1634564" y="271549"/>
                </a:lnTo>
                <a:lnTo>
                  <a:pt x="1647440" y="282083"/>
                </a:lnTo>
                <a:lnTo>
                  <a:pt x="1657973" y="294958"/>
                </a:lnTo>
                <a:lnTo>
                  <a:pt x="1666752" y="309004"/>
                </a:lnTo>
                <a:lnTo>
                  <a:pt x="1673775" y="324805"/>
                </a:lnTo>
                <a:lnTo>
                  <a:pt x="1679627" y="341777"/>
                </a:lnTo>
                <a:lnTo>
                  <a:pt x="1684894" y="358749"/>
                </a:lnTo>
                <a:lnTo>
                  <a:pt x="1689576" y="376891"/>
                </a:lnTo>
                <a:lnTo>
                  <a:pt x="1694258" y="394448"/>
                </a:lnTo>
                <a:lnTo>
                  <a:pt x="1699525" y="412005"/>
                </a:lnTo>
                <a:lnTo>
                  <a:pt x="1705377" y="428977"/>
                </a:lnTo>
                <a:lnTo>
                  <a:pt x="1712400" y="444779"/>
                </a:lnTo>
                <a:lnTo>
                  <a:pt x="1720594" y="459409"/>
                </a:lnTo>
                <a:lnTo>
                  <a:pt x="1731128" y="472285"/>
                </a:lnTo>
                <a:lnTo>
                  <a:pt x="1742833" y="485745"/>
                </a:lnTo>
                <a:lnTo>
                  <a:pt x="1756293" y="497449"/>
                </a:lnTo>
                <a:lnTo>
                  <a:pt x="1770339" y="508569"/>
                </a:lnTo>
                <a:lnTo>
                  <a:pt x="1785555" y="519688"/>
                </a:lnTo>
                <a:lnTo>
                  <a:pt x="1800186" y="530807"/>
                </a:lnTo>
                <a:lnTo>
                  <a:pt x="1814232" y="541928"/>
                </a:lnTo>
                <a:lnTo>
                  <a:pt x="1827691" y="554217"/>
                </a:lnTo>
                <a:lnTo>
                  <a:pt x="1839397" y="566507"/>
                </a:lnTo>
                <a:lnTo>
                  <a:pt x="1849346" y="580553"/>
                </a:lnTo>
                <a:lnTo>
                  <a:pt x="1856954" y="595183"/>
                </a:lnTo>
                <a:lnTo>
                  <a:pt x="1862221" y="612741"/>
                </a:lnTo>
                <a:lnTo>
                  <a:pt x="1864562" y="630883"/>
                </a:lnTo>
                <a:lnTo>
                  <a:pt x="1865147" y="649610"/>
                </a:lnTo>
                <a:lnTo>
                  <a:pt x="1863391" y="669508"/>
                </a:lnTo>
                <a:lnTo>
                  <a:pt x="1861050" y="689406"/>
                </a:lnTo>
                <a:lnTo>
                  <a:pt x="1858124" y="709304"/>
                </a:lnTo>
                <a:lnTo>
                  <a:pt x="1855783" y="729202"/>
                </a:lnTo>
                <a:lnTo>
                  <a:pt x="1854613" y="749100"/>
                </a:lnTo>
                <a:lnTo>
                  <a:pt x="1854613" y="768413"/>
                </a:lnTo>
                <a:lnTo>
                  <a:pt x="1856954" y="786555"/>
                </a:lnTo>
                <a:lnTo>
                  <a:pt x="1861635" y="804697"/>
                </a:lnTo>
                <a:lnTo>
                  <a:pt x="1868658" y="821669"/>
                </a:lnTo>
                <a:lnTo>
                  <a:pt x="1878023" y="839226"/>
                </a:lnTo>
                <a:lnTo>
                  <a:pt x="1887386" y="856784"/>
                </a:lnTo>
                <a:lnTo>
                  <a:pt x="1897920" y="874340"/>
                </a:lnTo>
                <a:lnTo>
                  <a:pt x="1907869" y="891312"/>
                </a:lnTo>
                <a:lnTo>
                  <a:pt x="1916648" y="909454"/>
                </a:lnTo>
                <a:lnTo>
                  <a:pt x="1923670" y="927012"/>
                </a:lnTo>
                <a:lnTo>
                  <a:pt x="1928352" y="945154"/>
                </a:lnTo>
                <a:lnTo>
                  <a:pt x="1930108" y="963881"/>
                </a:lnTo>
                <a:lnTo>
                  <a:pt x="1928352" y="982608"/>
                </a:lnTo>
                <a:lnTo>
                  <a:pt x="1923670" y="1000751"/>
                </a:lnTo>
                <a:lnTo>
                  <a:pt x="1916648" y="1018308"/>
                </a:lnTo>
                <a:lnTo>
                  <a:pt x="1907869" y="1036450"/>
                </a:lnTo>
                <a:lnTo>
                  <a:pt x="1897920" y="1053422"/>
                </a:lnTo>
                <a:lnTo>
                  <a:pt x="1887386" y="1070980"/>
                </a:lnTo>
                <a:lnTo>
                  <a:pt x="1878023" y="1088536"/>
                </a:lnTo>
                <a:lnTo>
                  <a:pt x="1868658" y="1106093"/>
                </a:lnTo>
                <a:lnTo>
                  <a:pt x="1861635" y="1123065"/>
                </a:lnTo>
                <a:lnTo>
                  <a:pt x="1856954" y="1141208"/>
                </a:lnTo>
                <a:lnTo>
                  <a:pt x="1854613" y="1159349"/>
                </a:lnTo>
                <a:lnTo>
                  <a:pt x="1854613" y="1178662"/>
                </a:lnTo>
                <a:lnTo>
                  <a:pt x="1855783" y="1198560"/>
                </a:lnTo>
                <a:lnTo>
                  <a:pt x="1858124" y="1218458"/>
                </a:lnTo>
                <a:lnTo>
                  <a:pt x="1861050" y="1238356"/>
                </a:lnTo>
                <a:lnTo>
                  <a:pt x="1863391" y="1258254"/>
                </a:lnTo>
                <a:lnTo>
                  <a:pt x="1865147" y="1278152"/>
                </a:lnTo>
                <a:lnTo>
                  <a:pt x="1864562" y="1296880"/>
                </a:lnTo>
                <a:lnTo>
                  <a:pt x="1862221" y="1315022"/>
                </a:lnTo>
                <a:lnTo>
                  <a:pt x="1856954" y="1332579"/>
                </a:lnTo>
                <a:lnTo>
                  <a:pt x="1849346" y="1347210"/>
                </a:lnTo>
                <a:lnTo>
                  <a:pt x="1839397" y="1361256"/>
                </a:lnTo>
                <a:lnTo>
                  <a:pt x="1827691" y="1373545"/>
                </a:lnTo>
                <a:lnTo>
                  <a:pt x="1814232" y="1385835"/>
                </a:lnTo>
                <a:lnTo>
                  <a:pt x="1800186" y="1396955"/>
                </a:lnTo>
                <a:lnTo>
                  <a:pt x="1785555" y="1408074"/>
                </a:lnTo>
                <a:lnTo>
                  <a:pt x="1770339" y="1419194"/>
                </a:lnTo>
                <a:lnTo>
                  <a:pt x="1756293" y="1430313"/>
                </a:lnTo>
                <a:lnTo>
                  <a:pt x="1742833" y="1442017"/>
                </a:lnTo>
                <a:lnTo>
                  <a:pt x="1731128" y="1455478"/>
                </a:lnTo>
                <a:lnTo>
                  <a:pt x="1720594" y="1468353"/>
                </a:lnTo>
                <a:lnTo>
                  <a:pt x="1712400" y="1482984"/>
                </a:lnTo>
                <a:lnTo>
                  <a:pt x="1705377" y="1498785"/>
                </a:lnTo>
                <a:lnTo>
                  <a:pt x="1699525" y="1515757"/>
                </a:lnTo>
                <a:lnTo>
                  <a:pt x="1694258" y="1533315"/>
                </a:lnTo>
                <a:lnTo>
                  <a:pt x="1689576" y="1550871"/>
                </a:lnTo>
                <a:lnTo>
                  <a:pt x="1684894" y="1569014"/>
                </a:lnTo>
                <a:lnTo>
                  <a:pt x="1679627" y="1585985"/>
                </a:lnTo>
                <a:lnTo>
                  <a:pt x="1673775" y="1602957"/>
                </a:lnTo>
                <a:lnTo>
                  <a:pt x="1666752" y="1618758"/>
                </a:lnTo>
                <a:lnTo>
                  <a:pt x="1657973" y="1632804"/>
                </a:lnTo>
                <a:lnTo>
                  <a:pt x="1647440" y="1645679"/>
                </a:lnTo>
                <a:lnTo>
                  <a:pt x="1634564" y="1656213"/>
                </a:lnTo>
                <a:lnTo>
                  <a:pt x="1620518" y="1664992"/>
                </a:lnTo>
                <a:lnTo>
                  <a:pt x="1604717" y="1672015"/>
                </a:lnTo>
                <a:lnTo>
                  <a:pt x="1587745" y="1677867"/>
                </a:lnTo>
                <a:lnTo>
                  <a:pt x="1570773" y="1683134"/>
                </a:lnTo>
                <a:lnTo>
                  <a:pt x="1552631" y="1687816"/>
                </a:lnTo>
                <a:lnTo>
                  <a:pt x="1535073" y="1692498"/>
                </a:lnTo>
                <a:lnTo>
                  <a:pt x="1517517" y="1697766"/>
                </a:lnTo>
                <a:lnTo>
                  <a:pt x="1500545" y="1703618"/>
                </a:lnTo>
                <a:lnTo>
                  <a:pt x="1484744" y="1710641"/>
                </a:lnTo>
                <a:lnTo>
                  <a:pt x="1470113" y="1718834"/>
                </a:lnTo>
                <a:lnTo>
                  <a:pt x="1457238" y="1729368"/>
                </a:lnTo>
                <a:lnTo>
                  <a:pt x="1443777" y="1741073"/>
                </a:lnTo>
                <a:lnTo>
                  <a:pt x="1432072" y="1754533"/>
                </a:lnTo>
                <a:lnTo>
                  <a:pt x="1420953" y="1768579"/>
                </a:lnTo>
                <a:lnTo>
                  <a:pt x="1409833" y="1783209"/>
                </a:lnTo>
                <a:lnTo>
                  <a:pt x="1398714" y="1797840"/>
                </a:lnTo>
                <a:lnTo>
                  <a:pt x="1387595" y="1811886"/>
                </a:lnTo>
                <a:lnTo>
                  <a:pt x="1375304" y="1825346"/>
                </a:lnTo>
                <a:lnTo>
                  <a:pt x="1363014" y="1837051"/>
                </a:lnTo>
                <a:lnTo>
                  <a:pt x="1348969" y="1847000"/>
                </a:lnTo>
                <a:lnTo>
                  <a:pt x="1334338" y="1854608"/>
                </a:lnTo>
                <a:lnTo>
                  <a:pt x="1316781" y="1859875"/>
                </a:lnTo>
                <a:lnTo>
                  <a:pt x="1298638" y="1862216"/>
                </a:lnTo>
                <a:lnTo>
                  <a:pt x="1279911" y="1862801"/>
                </a:lnTo>
                <a:lnTo>
                  <a:pt x="1260013" y="1861046"/>
                </a:lnTo>
                <a:lnTo>
                  <a:pt x="1240115" y="1858705"/>
                </a:lnTo>
                <a:lnTo>
                  <a:pt x="1220217" y="1855778"/>
                </a:lnTo>
                <a:lnTo>
                  <a:pt x="1200319" y="1853438"/>
                </a:lnTo>
                <a:lnTo>
                  <a:pt x="1180421" y="1852267"/>
                </a:lnTo>
                <a:lnTo>
                  <a:pt x="1161108" y="1852267"/>
                </a:lnTo>
                <a:lnTo>
                  <a:pt x="1142966" y="1854608"/>
                </a:lnTo>
                <a:lnTo>
                  <a:pt x="1124238" y="1859290"/>
                </a:lnTo>
                <a:lnTo>
                  <a:pt x="1107266" y="1866313"/>
                </a:lnTo>
                <a:lnTo>
                  <a:pt x="1089710" y="1875677"/>
                </a:lnTo>
                <a:lnTo>
                  <a:pt x="1072153" y="1885041"/>
                </a:lnTo>
                <a:lnTo>
                  <a:pt x="1054595" y="1895574"/>
                </a:lnTo>
                <a:lnTo>
                  <a:pt x="1037623" y="1905524"/>
                </a:lnTo>
                <a:lnTo>
                  <a:pt x="1019481" y="1914302"/>
                </a:lnTo>
                <a:lnTo>
                  <a:pt x="1001924" y="1921325"/>
                </a:lnTo>
                <a:lnTo>
                  <a:pt x="983782" y="1926007"/>
                </a:lnTo>
                <a:lnTo>
                  <a:pt x="965055" y="1927762"/>
                </a:lnTo>
                <a:lnTo>
                  <a:pt x="946327" y="1926007"/>
                </a:lnTo>
                <a:lnTo>
                  <a:pt x="928184" y="1921325"/>
                </a:lnTo>
                <a:lnTo>
                  <a:pt x="910628" y="1914302"/>
                </a:lnTo>
                <a:lnTo>
                  <a:pt x="892485" y="1905524"/>
                </a:lnTo>
                <a:lnTo>
                  <a:pt x="875513" y="1895574"/>
                </a:lnTo>
                <a:lnTo>
                  <a:pt x="857956" y="1885041"/>
                </a:lnTo>
                <a:lnTo>
                  <a:pt x="840399" y="1875677"/>
                </a:lnTo>
                <a:lnTo>
                  <a:pt x="822842" y="1866313"/>
                </a:lnTo>
                <a:lnTo>
                  <a:pt x="805286" y="1859290"/>
                </a:lnTo>
                <a:lnTo>
                  <a:pt x="787143" y="1854608"/>
                </a:lnTo>
                <a:lnTo>
                  <a:pt x="769000" y="1852267"/>
                </a:lnTo>
                <a:lnTo>
                  <a:pt x="749687" y="1852267"/>
                </a:lnTo>
                <a:lnTo>
                  <a:pt x="729789" y="1853438"/>
                </a:lnTo>
                <a:lnTo>
                  <a:pt x="709892" y="1855778"/>
                </a:lnTo>
                <a:lnTo>
                  <a:pt x="689993" y="1858705"/>
                </a:lnTo>
                <a:lnTo>
                  <a:pt x="670095" y="1861046"/>
                </a:lnTo>
                <a:lnTo>
                  <a:pt x="650197" y="1862801"/>
                </a:lnTo>
                <a:lnTo>
                  <a:pt x="631470" y="1862216"/>
                </a:lnTo>
                <a:lnTo>
                  <a:pt x="613328" y="1859875"/>
                </a:lnTo>
                <a:lnTo>
                  <a:pt x="595771" y="1854608"/>
                </a:lnTo>
                <a:lnTo>
                  <a:pt x="581140" y="1847000"/>
                </a:lnTo>
                <a:lnTo>
                  <a:pt x="567094" y="1837051"/>
                </a:lnTo>
                <a:lnTo>
                  <a:pt x="554804" y="1825346"/>
                </a:lnTo>
                <a:lnTo>
                  <a:pt x="542514" y="1811886"/>
                </a:lnTo>
                <a:lnTo>
                  <a:pt x="531394" y="1797840"/>
                </a:lnTo>
                <a:lnTo>
                  <a:pt x="520275" y="1783209"/>
                </a:lnTo>
                <a:lnTo>
                  <a:pt x="509156" y="1768579"/>
                </a:lnTo>
                <a:lnTo>
                  <a:pt x="498036" y="1754533"/>
                </a:lnTo>
                <a:lnTo>
                  <a:pt x="486331" y="1741073"/>
                </a:lnTo>
                <a:lnTo>
                  <a:pt x="472871" y="1729368"/>
                </a:lnTo>
                <a:lnTo>
                  <a:pt x="459996" y="1718834"/>
                </a:lnTo>
                <a:lnTo>
                  <a:pt x="445365" y="1710641"/>
                </a:lnTo>
                <a:lnTo>
                  <a:pt x="429563" y="1703618"/>
                </a:lnTo>
                <a:lnTo>
                  <a:pt x="412592" y="1697766"/>
                </a:lnTo>
                <a:lnTo>
                  <a:pt x="395034" y="1692498"/>
                </a:lnTo>
                <a:lnTo>
                  <a:pt x="377478" y="1687816"/>
                </a:lnTo>
                <a:lnTo>
                  <a:pt x="359335" y="1683134"/>
                </a:lnTo>
                <a:lnTo>
                  <a:pt x="342364" y="1677867"/>
                </a:lnTo>
                <a:lnTo>
                  <a:pt x="325391" y="1672015"/>
                </a:lnTo>
                <a:lnTo>
                  <a:pt x="309591" y="1664992"/>
                </a:lnTo>
                <a:lnTo>
                  <a:pt x="295544" y="1656213"/>
                </a:lnTo>
                <a:lnTo>
                  <a:pt x="282669" y="1645679"/>
                </a:lnTo>
                <a:lnTo>
                  <a:pt x="272135" y="1632804"/>
                </a:lnTo>
                <a:lnTo>
                  <a:pt x="263357" y="1618758"/>
                </a:lnTo>
                <a:lnTo>
                  <a:pt x="256334" y="1602957"/>
                </a:lnTo>
                <a:lnTo>
                  <a:pt x="250482" y="1585985"/>
                </a:lnTo>
                <a:lnTo>
                  <a:pt x="245215" y="1569014"/>
                </a:lnTo>
                <a:lnTo>
                  <a:pt x="240533" y="1550871"/>
                </a:lnTo>
                <a:lnTo>
                  <a:pt x="235850" y="1533315"/>
                </a:lnTo>
                <a:lnTo>
                  <a:pt x="230583" y="1515757"/>
                </a:lnTo>
                <a:lnTo>
                  <a:pt x="224731" y="1498785"/>
                </a:lnTo>
                <a:lnTo>
                  <a:pt x="217708" y="1482984"/>
                </a:lnTo>
                <a:lnTo>
                  <a:pt x="209515" y="1468353"/>
                </a:lnTo>
                <a:lnTo>
                  <a:pt x="198981" y="1455478"/>
                </a:lnTo>
                <a:lnTo>
                  <a:pt x="187276" y="1442017"/>
                </a:lnTo>
                <a:lnTo>
                  <a:pt x="173816" y="1430313"/>
                </a:lnTo>
                <a:lnTo>
                  <a:pt x="159184" y="1419194"/>
                </a:lnTo>
                <a:lnTo>
                  <a:pt x="144554" y="1408074"/>
                </a:lnTo>
                <a:lnTo>
                  <a:pt x="129923" y="1396955"/>
                </a:lnTo>
                <a:lnTo>
                  <a:pt x="115877" y="1385835"/>
                </a:lnTo>
                <a:lnTo>
                  <a:pt x="102417" y="1373545"/>
                </a:lnTo>
                <a:lnTo>
                  <a:pt x="90712" y="1361256"/>
                </a:lnTo>
                <a:lnTo>
                  <a:pt x="80763" y="1347210"/>
                </a:lnTo>
                <a:lnTo>
                  <a:pt x="73155" y="1332579"/>
                </a:lnTo>
                <a:lnTo>
                  <a:pt x="67888" y="1315022"/>
                </a:lnTo>
                <a:lnTo>
                  <a:pt x="65547" y="1296880"/>
                </a:lnTo>
                <a:lnTo>
                  <a:pt x="64961" y="1278152"/>
                </a:lnTo>
                <a:lnTo>
                  <a:pt x="66717" y="1258254"/>
                </a:lnTo>
                <a:lnTo>
                  <a:pt x="69058" y="1238356"/>
                </a:lnTo>
                <a:lnTo>
                  <a:pt x="71984" y="1218458"/>
                </a:lnTo>
                <a:lnTo>
                  <a:pt x="74326" y="1198560"/>
                </a:lnTo>
                <a:lnTo>
                  <a:pt x="75496" y="1178662"/>
                </a:lnTo>
                <a:lnTo>
                  <a:pt x="75496" y="1159349"/>
                </a:lnTo>
                <a:lnTo>
                  <a:pt x="73155" y="1141208"/>
                </a:lnTo>
                <a:lnTo>
                  <a:pt x="68473" y="1123065"/>
                </a:lnTo>
                <a:lnTo>
                  <a:pt x="61450" y="1106093"/>
                </a:lnTo>
                <a:lnTo>
                  <a:pt x="52672" y="1088536"/>
                </a:lnTo>
                <a:lnTo>
                  <a:pt x="42722" y="1070980"/>
                </a:lnTo>
                <a:lnTo>
                  <a:pt x="32189" y="1053422"/>
                </a:lnTo>
                <a:lnTo>
                  <a:pt x="22240" y="1036450"/>
                </a:lnTo>
                <a:lnTo>
                  <a:pt x="13461" y="1018308"/>
                </a:lnTo>
                <a:lnTo>
                  <a:pt x="6438" y="1000751"/>
                </a:lnTo>
                <a:lnTo>
                  <a:pt x="1756" y="982608"/>
                </a:lnTo>
                <a:lnTo>
                  <a:pt x="0" y="963881"/>
                </a:lnTo>
                <a:lnTo>
                  <a:pt x="1756" y="945154"/>
                </a:lnTo>
                <a:lnTo>
                  <a:pt x="6438" y="927012"/>
                </a:lnTo>
                <a:lnTo>
                  <a:pt x="13461" y="909454"/>
                </a:lnTo>
                <a:lnTo>
                  <a:pt x="22240" y="891312"/>
                </a:lnTo>
                <a:lnTo>
                  <a:pt x="32189" y="874340"/>
                </a:lnTo>
                <a:lnTo>
                  <a:pt x="42722" y="856784"/>
                </a:lnTo>
                <a:lnTo>
                  <a:pt x="52672" y="839226"/>
                </a:lnTo>
                <a:lnTo>
                  <a:pt x="61450" y="821669"/>
                </a:lnTo>
                <a:lnTo>
                  <a:pt x="68473" y="804697"/>
                </a:lnTo>
                <a:lnTo>
                  <a:pt x="73155" y="786555"/>
                </a:lnTo>
                <a:lnTo>
                  <a:pt x="75496" y="768413"/>
                </a:lnTo>
                <a:lnTo>
                  <a:pt x="75496" y="749100"/>
                </a:lnTo>
                <a:lnTo>
                  <a:pt x="74326" y="729202"/>
                </a:lnTo>
                <a:lnTo>
                  <a:pt x="71984" y="709304"/>
                </a:lnTo>
                <a:lnTo>
                  <a:pt x="69058" y="689406"/>
                </a:lnTo>
                <a:lnTo>
                  <a:pt x="66717" y="669508"/>
                </a:lnTo>
                <a:lnTo>
                  <a:pt x="64961" y="649610"/>
                </a:lnTo>
                <a:lnTo>
                  <a:pt x="65547" y="630883"/>
                </a:lnTo>
                <a:lnTo>
                  <a:pt x="67888" y="612741"/>
                </a:lnTo>
                <a:lnTo>
                  <a:pt x="73155" y="595183"/>
                </a:lnTo>
                <a:lnTo>
                  <a:pt x="80763" y="580553"/>
                </a:lnTo>
                <a:lnTo>
                  <a:pt x="90712" y="566507"/>
                </a:lnTo>
                <a:lnTo>
                  <a:pt x="102417" y="554217"/>
                </a:lnTo>
                <a:lnTo>
                  <a:pt x="115877" y="541928"/>
                </a:lnTo>
                <a:lnTo>
                  <a:pt x="129923" y="530807"/>
                </a:lnTo>
                <a:lnTo>
                  <a:pt x="144554" y="519688"/>
                </a:lnTo>
                <a:lnTo>
                  <a:pt x="159184" y="508569"/>
                </a:lnTo>
                <a:lnTo>
                  <a:pt x="173816" y="497449"/>
                </a:lnTo>
                <a:lnTo>
                  <a:pt x="187276" y="485745"/>
                </a:lnTo>
                <a:lnTo>
                  <a:pt x="198981" y="472285"/>
                </a:lnTo>
                <a:lnTo>
                  <a:pt x="209515" y="459409"/>
                </a:lnTo>
                <a:lnTo>
                  <a:pt x="217708" y="444779"/>
                </a:lnTo>
                <a:lnTo>
                  <a:pt x="224731" y="428977"/>
                </a:lnTo>
                <a:lnTo>
                  <a:pt x="230583" y="412005"/>
                </a:lnTo>
                <a:lnTo>
                  <a:pt x="235850" y="394448"/>
                </a:lnTo>
                <a:lnTo>
                  <a:pt x="240533" y="376891"/>
                </a:lnTo>
                <a:lnTo>
                  <a:pt x="245215" y="358749"/>
                </a:lnTo>
                <a:lnTo>
                  <a:pt x="250482" y="341777"/>
                </a:lnTo>
                <a:lnTo>
                  <a:pt x="256334" y="324805"/>
                </a:lnTo>
                <a:lnTo>
                  <a:pt x="263357" y="309004"/>
                </a:lnTo>
                <a:lnTo>
                  <a:pt x="272135" y="294958"/>
                </a:lnTo>
                <a:lnTo>
                  <a:pt x="282669" y="282083"/>
                </a:lnTo>
                <a:lnTo>
                  <a:pt x="295544" y="271549"/>
                </a:lnTo>
                <a:lnTo>
                  <a:pt x="309591" y="262771"/>
                </a:lnTo>
                <a:lnTo>
                  <a:pt x="325391" y="255747"/>
                </a:lnTo>
                <a:lnTo>
                  <a:pt x="342364" y="249895"/>
                </a:lnTo>
                <a:lnTo>
                  <a:pt x="359335" y="244628"/>
                </a:lnTo>
                <a:lnTo>
                  <a:pt x="377478" y="239946"/>
                </a:lnTo>
                <a:lnTo>
                  <a:pt x="395034" y="235264"/>
                </a:lnTo>
                <a:lnTo>
                  <a:pt x="412592" y="229997"/>
                </a:lnTo>
                <a:lnTo>
                  <a:pt x="429563" y="224145"/>
                </a:lnTo>
                <a:lnTo>
                  <a:pt x="445365" y="217122"/>
                </a:lnTo>
                <a:lnTo>
                  <a:pt x="459996" y="208929"/>
                </a:lnTo>
                <a:lnTo>
                  <a:pt x="472871" y="198395"/>
                </a:lnTo>
                <a:lnTo>
                  <a:pt x="486331" y="186689"/>
                </a:lnTo>
                <a:lnTo>
                  <a:pt x="498036" y="173229"/>
                </a:lnTo>
                <a:lnTo>
                  <a:pt x="509156" y="159184"/>
                </a:lnTo>
                <a:lnTo>
                  <a:pt x="520275" y="144553"/>
                </a:lnTo>
                <a:lnTo>
                  <a:pt x="531394" y="129922"/>
                </a:lnTo>
                <a:lnTo>
                  <a:pt x="542514" y="115876"/>
                </a:lnTo>
                <a:lnTo>
                  <a:pt x="554804" y="102416"/>
                </a:lnTo>
                <a:lnTo>
                  <a:pt x="567094" y="90712"/>
                </a:lnTo>
                <a:lnTo>
                  <a:pt x="581140" y="80762"/>
                </a:lnTo>
                <a:lnTo>
                  <a:pt x="595771" y="73154"/>
                </a:lnTo>
                <a:lnTo>
                  <a:pt x="613328" y="67887"/>
                </a:lnTo>
                <a:lnTo>
                  <a:pt x="631470" y="65546"/>
                </a:lnTo>
                <a:lnTo>
                  <a:pt x="650197" y="64961"/>
                </a:lnTo>
                <a:lnTo>
                  <a:pt x="670095" y="66717"/>
                </a:lnTo>
                <a:lnTo>
                  <a:pt x="689993" y="69058"/>
                </a:lnTo>
                <a:lnTo>
                  <a:pt x="709892" y="71984"/>
                </a:lnTo>
                <a:lnTo>
                  <a:pt x="729789" y="74325"/>
                </a:lnTo>
                <a:lnTo>
                  <a:pt x="749687" y="75495"/>
                </a:lnTo>
                <a:lnTo>
                  <a:pt x="769000" y="75495"/>
                </a:lnTo>
                <a:lnTo>
                  <a:pt x="787143" y="73154"/>
                </a:lnTo>
                <a:lnTo>
                  <a:pt x="805286" y="68472"/>
                </a:lnTo>
                <a:lnTo>
                  <a:pt x="822842" y="61450"/>
                </a:lnTo>
                <a:lnTo>
                  <a:pt x="840399" y="52086"/>
                </a:lnTo>
                <a:lnTo>
                  <a:pt x="857956" y="42722"/>
                </a:lnTo>
                <a:lnTo>
                  <a:pt x="875513" y="32188"/>
                </a:lnTo>
                <a:lnTo>
                  <a:pt x="892485" y="22239"/>
                </a:lnTo>
                <a:lnTo>
                  <a:pt x="910628" y="13460"/>
                </a:lnTo>
                <a:lnTo>
                  <a:pt x="928184" y="6437"/>
                </a:lnTo>
                <a:lnTo>
                  <a:pt x="946327" y="1755"/>
                </a:lnTo>
                <a:close/>
              </a:path>
            </a:pathLst>
          </a:custGeom>
        </p:spPr>
      </p:pic>
      <p:sp>
        <p:nvSpPr>
          <p:cNvPr id="21" name="Freeform: Shape 20">
            <a:extLst>
              <a:ext uri="{FF2B5EF4-FFF2-40B4-BE49-F238E27FC236}">
                <a16:creationId xmlns:a16="http://schemas.microsoft.com/office/drawing/2014/main" id="{4450D86A-1445-4B52-BC7B-2745DD12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3103" y="2554317"/>
            <a:ext cx="2389166" cy="3181684"/>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23" name="Freeform: Shape 22">
            <a:extLst>
              <a:ext uri="{FF2B5EF4-FFF2-40B4-BE49-F238E27FC236}">
                <a16:creationId xmlns:a16="http://schemas.microsoft.com/office/drawing/2014/main" id="{C34659B4-7965-4DD1-B85F-C985A07AE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1253" y="1"/>
            <a:ext cx="3122747" cy="3716538"/>
          </a:xfrm>
          <a:custGeom>
            <a:avLst/>
            <a:gdLst>
              <a:gd name="connsiteX0" fmla="*/ 262616 w 4163662"/>
              <a:gd name="connsiteY0" fmla="*/ 0 h 3716538"/>
              <a:gd name="connsiteX1" fmla="*/ 4163662 w 4163662"/>
              <a:gd name="connsiteY1" fmla="*/ 0 h 3716538"/>
              <a:gd name="connsiteX2" fmla="*/ 4163662 w 4163662"/>
              <a:gd name="connsiteY2" fmla="*/ 3079653 h 3716538"/>
              <a:gd name="connsiteX3" fmla="*/ 4124349 w 4163662"/>
              <a:gd name="connsiteY3" fmla="*/ 3091447 h 3716538"/>
              <a:gd name="connsiteX4" fmla="*/ 4078224 w 4163662"/>
              <a:gd name="connsiteY4" fmla="*/ 3107352 h 3716538"/>
              <a:gd name="connsiteX5" fmla="*/ 4035278 w 4163662"/>
              <a:gd name="connsiteY5" fmla="*/ 3126440 h 3716538"/>
              <a:gd name="connsiteX6" fmla="*/ 3995515 w 4163662"/>
              <a:gd name="connsiteY6" fmla="*/ 3148706 h 3716538"/>
              <a:gd name="connsiteX7" fmla="*/ 3960521 w 4163662"/>
              <a:gd name="connsiteY7" fmla="*/ 3177336 h 3716538"/>
              <a:gd name="connsiteX8" fmla="*/ 3923938 w 4163662"/>
              <a:gd name="connsiteY8" fmla="*/ 3209149 h 3716538"/>
              <a:gd name="connsiteX9" fmla="*/ 3892126 w 4163662"/>
              <a:gd name="connsiteY9" fmla="*/ 3245731 h 3716538"/>
              <a:gd name="connsiteX10" fmla="*/ 3861906 w 4163662"/>
              <a:gd name="connsiteY10" fmla="*/ 3283905 h 3716538"/>
              <a:gd name="connsiteX11" fmla="*/ 3831684 w 4163662"/>
              <a:gd name="connsiteY11" fmla="*/ 3323668 h 3716538"/>
              <a:gd name="connsiteX12" fmla="*/ 3801464 w 4163662"/>
              <a:gd name="connsiteY12" fmla="*/ 3363433 h 3716538"/>
              <a:gd name="connsiteX13" fmla="*/ 3771243 w 4163662"/>
              <a:gd name="connsiteY13" fmla="*/ 3401607 h 3716538"/>
              <a:gd name="connsiteX14" fmla="*/ 3737841 w 4163662"/>
              <a:gd name="connsiteY14" fmla="*/ 3438189 h 3716538"/>
              <a:gd name="connsiteX15" fmla="*/ 3704438 w 4163662"/>
              <a:gd name="connsiteY15" fmla="*/ 3470000 h 3716538"/>
              <a:gd name="connsiteX16" fmla="*/ 3666266 w 4163662"/>
              <a:gd name="connsiteY16" fmla="*/ 3497040 h 3716538"/>
              <a:gd name="connsiteX17" fmla="*/ 3626502 w 4163662"/>
              <a:gd name="connsiteY17" fmla="*/ 3517718 h 3716538"/>
              <a:gd name="connsiteX18" fmla="*/ 3578783 w 4163662"/>
              <a:gd name="connsiteY18" fmla="*/ 3532034 h 3716538"/>
              <a:gd name="connsiteX19" fmla="*/ 3529475 w 4163662"/>
              <a:gd name="connsiteY19" fmla="*/ 3538396 h 3716538"/>
              <a:gd name="connsiteX20" fmla="*/ 3478578 w 4163662"/>
              <a:gd name="connsiteY20" fmla="*/ 3539986 h 3716538"/>
              <a:gd name="connsiteX21" fmla="*/ 3424498 w 4163662"/>
              <a:gd name="connsiteY21" fmla="*/ 3535214 h 3716538"/>
              <a:gd name="connsiteX22" fmla="*/ 3370419 w 4163662"/>
              <a:gd name="connsiteY22" fmla="*/ 3528852 h 3716538"/>
              <a:gd name="connsiteX23" fmla="*/ 3316339 w 4163662"/>
              <a:gd name="connsiteY23" fmla="*/ 3520898 h 3716538"/>
              <a:gd name="connsiteX24" fmla="*/ 3262260 w 4163662"/>
              <a:gd name="connsiteY24" fmla="*/ 3514538 h 3716538"/>
              <a:gd name="connsiteX25" fmla="*/ 3208180 w 4163662"/>
              <a:gd name="connsiteY25" fmla="*/ 3511356 h 3716538"/>
              <a:gd name="connsiteX26" fmla="*/ 3155691 w 4163662"/>
              <a:gd name="connsiteY26" fmla="*/ 3511356 h 3716538"/>
              <a:gd name="connsiteX27" fmla="*/ 3106385 w 4163662"/>
              <a:gd name="connsiteY27" fmla="*/ 3517718 h 3716538"/>
              <a:gd name="connsiteX28" fmla="*/ 3055486 w 4163662"/>
              <a:gd name="connsiteY28" fmla="*/ 3530443 h 3716538"/>
              <a:gd name="connsiteX29" fmla="*/ 3009359 w 4163662"/>
              <a:gd name="connsiteY29" fmla="*/ 3549529 h 3716538"/>
              <a:gd name="connsiteX30" fmla="*/ 2961643 w 4163662"/>
              <a:gd name="connsiteY30" fmla="*/ 3574979 h 3716538"/>
              <a:gd name="connsiteX31" fmla="*/ 2913926 w 4163662"/>
              <a:gd name="connsiteY31" fmla="*/ 3600429 h 3716538"/>
              <a:gd name="connsiteX32" fmla="*/ 2866208 w 4163662"/>
              <a:gd name="connsiteY32" fmla="*/ 3629057 h 3716538"/>
              <a:gd name="connsiteX33" fmla="*/ 2820080 w 4163662"/>
              <a:gd name="connsiteY33" fmla="*/ 3656097 h 3716538"/>
              <a:gd name="connsiteX34" fmla="*/ 2770775 w 4163662"/>
              <a:gd name="connsiteY34" fmla="*/ 3679956 h 3716538"/>
              <a:gd name="connsiteX35" fmla="*/ 2723057 w 4163662"/>
              <a:gd name="connsiteY35" fmla="*/ 3699043 h 3716538"/>
              <a:gd name="connsiteX36" fmla="*/ 2673748 w 4163662"/>
              <a:gd name="connsiteY36" fmla="*/ 3711768 h 3716538"/>
              <a:gd name="connsiteX37" fmla="*/ 2622852 w 4163662"/>
              <a:gd name="connsiteY37" fmla="*/ 3716538 h 3716538"/>
              <a:gd name="connsiteX38" fmla="*/ 2571954 w 4163662"/>
              <a:gd name="connsiteY38" fmla="*/ 3711768 h 3716538"/>
              <a:gd name="connsiteX39" fmla="*/ 2522645 w 4163662"/>
              <a:gd name="connsiteY39" fmla="*/ 3699043 h 3716538"/>
              <a:gd name="connsiteX40" fmla="*/ 2474930 w 4163662"/>
              <a:gd name="connsiteY40" fmla="*/ 3679956 h 3716538"/>
              <a:gd name="connsiteX41" fmla="*/ 2425622 w 4163662"/>
              <a:gd name="connsiteY41" fmla="*/ 3656097 h 3716538"/>
              <a:gd name="connsiteX42" fmla="*/ 2379494 w 4163662"/>
              <a:gd name="connsiteY42" fmla="*/ 3629057 h 3716538"/>
              <a:gd name="connsiteX43" fmla="*/ 2331777 w 4163662"/>
              <a:gd name="connsiteY43" fmla="*/ 3600429 h 3716538"/>
              <a:gd name="connsiteX44" fmla="*/ 2284059 w 4163662"/>
              <a:gd name="connsiteY44" fmla="*/ 3574979 h 3716538"/>
              <a:gd name="connsiteX45" fmla="*/ 2236344 w 4163662"/>
              <a:gd name="connsiteY45" fmla="*/ 3549529 h 3716538"/>
              <a:gd name="connsiteX46" fmla="*/ 2188627 w 4163662"/>
              <a:gd name="connsiteY46" fmla="*/ 3530443 h 3716538"/>
              <a:gd name="connsiteX47" fmla="*/ 2139319 w 4163662"/>
              <a:gd name="connsiteY47" fmla="*/ 3517718 h 3716538"/>
              <a:gd name="connsiteX48" fmla="*/ 2090011 w 4163662"/>
              <a:gd name="connsiteY48" fmla="*/ 3511356 h 3716538"/>
              <a:gd name="connsiteX49" fmla="*/ 2037520 w 4163662"/>
              <a:gd name="connsiteY49" fmla="*/ 3511356 h 3716538"/>
              <a:gd name="connsiteX50" fmla="*/ 1983442 w 4163662"/>
              <a:gd name="connsiteY50" fmla="*/ 3514538 h 3716538"/>
              <a:gd name="connsiteX51" fmla="*/ 1929363 w 4163662"/>
              <a:gd name="connsiteY51" fmla="*/ 3520898 h 3716538"/>
              <a:gd name="connsiteX52" fmla="*/ 1875283 w 4163662"/>
              <a:gd name="connsiteY52" fmla="*/ 3528852 h 3716538"/>
              <a:gd name="connsiteX53" fmla="*/ 1821202 w 4163662"/>
              <a:gd name="connsiteY53" fmla="*/ 3535214 h 3716538"/>
              <a:gd name="connsiteX54" fmla="*/ 1767124 w 4163662"/>
              <a:gd name="connsiteY54" fmla="*/ 3539986 h 3716538"/>
              <a:gd name="connsiteX55" fmla="*/ 1716227 w 4163662"/>
              <a:gd name="connsiteY55" fmla="*/ 3538396 h 3716538"/>
              <a:gd name="connsiteX56" fmla="*/ 1666920 w 4163662"/>
              <a:gd name="connsiteY56" fmla="*/ 3532034 h 3716538"/>
              <a:gd name="connsiteX57" fmla="*/ 1619202 w 4163662"/>
              <a:gd name="connsiteY57" fmla="*/ 3517718 h 3716538"/>
              <a:gd name="connsiteX58" fmla="*/ 1579438 w 4163662"/>
              <a:gd name="connsiteY58" fmla="*/ 3497040 h 3716538"/>
              <a:gd name="connsiteX59" fmla="*/ 1541263 w 4163662"/>
              <a:gd name="connsiteY59" fmla="*/ 3470000 h 3716538"/>
              <a:gd name="connsiteX60" fmla="*/ 1507862 w 4163662"/>
              <a:gd name="connsiteY60" fmla="*/ 3438189 h 3716538"/>
              <a:gd name="connsiteX61" fmla="*/ 1474459 w 4163662"/>
              <a:gd name="connsiteY61" fmla="*/ 3401607 h 3716538"/>
              <a:gd name="connsiteX62" fmla="*/ 1444238 w 4163662"/>
              <a:gd name="connsiteY62" fmla="*/ 3363433 h 3716538"/>
              <a:gd name="connsiteX63" fmla="*/ 1414018 w 4163662"/>
              <a:gd name="connsiteY63" fmla="*/ 3323668 h 3716538"/>
              <a:gd name="connsiteX64" fmla="*/ 1383797 w 4163662"/>
              <a:gd name="connsiteY64" fmla="*/ 3283905 h 3716538"/>
              <a:gd name="connsiteX65" fmla="*/ 1353577 w 4163662"/>
              <a:gd name="connsiteY65" fmla="*/ 3245731 h 3716538"/>
              <a:gd name="connsiteX66" fmla="*/ 1321764 w 4163662"/>
              <a:gd name="connsiteY66" fmla="*/ 3209149 h 3716538"/>
              <a:gd name="connsiteX67" fmla="*/ 1285181 w 4163662"/>
              <a:gd name="connsiteY67" fmla="*/ 3177336 h 3716538"/>
              <a:gd name="connsiteX68" fmla="*/ 1250188 w 4163662"/>
              <a:gd name="connsiteY68" fmla="*/ 3148706 h 3716538"/>
              <a:gd name="connsiteX69" fmla="*/ 1210424 w 4163662"/>
              <a:gd name="connsiteY69" fmla="*/ 3126440 h 3716538"/>
              <a:gd name="connsiteX70" fmla="*/ 1167479 w 4163662"/>
              <a:gd name="connsiteY70" fmla="*/ 3107352 h 3716538"/>
              <a:gd name="connsiteX71" fmla="*/ 1121353 w 4163662"/>
              <a:gd name="connsiteY71" fmla="*/ 3091447 h 3716538"/>
              <a:gd name="connsiteX72" fmla="*/ 1073635 w 4163662"/>
              <a:gd name="connsiteY72" fmla="*/ 3077132 h 3716538"/>
              <a:gd name="connsiteX73" fmla="*/ 1025919 w 4163662"/>
              <a:gd name="connsiteY73" fmla="*/ 3064407 h 3716538"/>
              <a:gd name="connsiteX74" fmla="*/ 976611 w 4163662"/>
              <a:gd name="connsiteY74" fmla="*/ 3051682 h 3716538"/>
              <a:gd name="connsiteX75" fmla="*/ 930485 w 4163662"/>
              <a:gd name="connsiteY75" fmla="*/ 3037367 h 3716538"/>
              <a:gd name="connsiteX76" fmla="*/ 884357 w 4163662"/>
              <a:gd name="connsiteY76" fmla="*/ 3021461 h 3716538"/>
              <a:gd name="connsiteX77" fmla="*/ 841414 w 4163662"/>
              <a:gd name="connsiteY77" fmla="*/ 3002373 h 3716538"/>
              <a:gd name="connsiteX78" fmla="*/ 803238 w 4163662"/>
              <a:gd name="connsiteY78" fmla="*/ 2978515 h 3716538"/>
              <a:gd name="connsiteX79" fmla="*/ 768245 w 4163662"/>
              <a:gd name="connsiteY79" fmla="*/ 2949885 h 3716538"/>
              <a:gd name="connsiteX80" fmla="*/ 739617 w 4163662"/>
              <a:gd name="connsiteY80" fmla="*/ 2914894 h 3716538"/>
              <a:gd name="connsiteX81" fmla="*/ 715758 w 4163662"/>
              <a:gd name="connsiteY81" fmla="*/ 2876719 h 3716538"/>
              <a:gd name="connsiteX82" fmla="*/ 696671 w 4163662"/>
              <a:gd name="connsiteY82" fmla="*/ 2833774 h 3716538"/>
              <a:gd name="connsiteX83" fmla="*/ 680766 w 4163662"/>
              <a:gd name="connsiteY83" fmla="*/ 2787648 h 3716538"/>
              <a:gd name="connsiteX84" fmla="*/ 666450 w 4163662"/>
              <a:gd name="connsiteY84" fmla="*/ 2741522 h 3716538"/>
              <a:gd name="connsiteX85" fmla="*/ 653726 w 4163662"/>
              <a:gd name="connsiteY85" fmla="*/ 2692214 h 3716538"/>
              <a:gd name="connsiteX86" fmla="*/ 641000 w 4163662"/>
              <a:gd name="connsiteY86" fmla="*/ 2644497 h 3716538"/>
              <a:gd name="connsiteX87" fmla="*/ 626686 w 4163662"/>
              <a:gd name="connsiteY87" fmla="*/ 2596780 h 3716538"/>
              <a:gd name="connsiteX88" fmla="*/ 610780 w 4163662"/>
              <a:gd name="connsiteY88" fmla="*/ 2550653 h 3716538"/>
              <a:gd name="connsiteX89" fmla="*/ 591692 w 4163662"/>
              <a:gd name="connsiteY89" fmla="*/ 2507706 h 3716538"/>
              <a:gd name="connsiteX90" fmla="*/ 569424 w 4163662"/>
              <a:gd name="connsiteY90" fmla="*/ 2467943 h 3716538"/>
              <a:gd name="connsiteX91" fmla="*/ 540796 w 4163662"/>
              <a:gd name="connsiteY91" fmla="*/ 2432951 h 3716538"/>
              <a:gd name="connsiteX92" fmla="*/ 508983 w 4163662"/>
              <a:gd name="connsiteY92" fmla="*/ 2396368 h 3716538"/>
              <a:gd name="connsiteX93" fmla="*/ 472400 w 4163662"/>
              <a:gd name="connsiteY93" fmla="*/ 2364557 h 3716538"/>
              <a:gd name="connsiteX94" fmla="*/ 432635 w 4163662"/>
              <a:gd name="connsiteY94" fmla="*/ 2334336 h 3716538"/>
              <a:gd name="connsiteX95" fmla="*/ 392871 w 4163662"/>
              <a:gd name="connsiteY95" fmla="*/ 2304116 h 3716538"/>
              <a:gd name="connsiteX96" fmla="*/ 353108 w 4163662"/>
              <a:gd name="connsiteY96" fmla="*/ 2273895 h 3716538"/>
              <a:gd name="connsiteX97" fmla="*/ 314933 w 4163662"/>
              <a:gd name="connsiteY97" fmla="*/ 2243673 h 3716538"/>
              <a:gd name="connsiteX98" fmla="*/ 278350 w 4163662"/>
              <a:gd name="connsiteY98" fmla="*/ 2210272 h 3716538"/>
              <a:gd name="connsiteX99" fmla="*/ 246539 w 4163662"/>
              <a:gd name="connsiteY99" fmla="*/ 2176871 h 3716538"/>
              <a:gd name="connsiteX100" fmla="*/ 219500 w 4163662"/>
              <a:gd name="connsiteY100" fmla="*/ 2138696 h 3716538"/>
              <a:gd name="connsiteX101" fmla="*/ 198823 w 4163662"/>
              <a:gd name="connsiteY101" fmla="*/ 2098933 h 3716538"/>
              <a:gd name="connsiteX102" fmla="*/ 184508 w 4163662"/>
              <a:gd name="connsiteY102" fmla="*/ 2051217 h 3716538"/>
              <a:gd name="connsiteX103" fmla="*/ 178145 w 4163662"/>
              <a:gd name="connsiteY103" fmla="*/ 2001909 h 3716538"/>
              <a:gd name="connsiteX104" fmla="*/ 176554 w 4163662"/>
              <a:gd name="connsiteY104" fmla="*/ 1951009 h 3716538"/>
              <a:gd name="connsiteX105" fmla="*/ 181326 w 4163662"/>
              <a:gd name="connsiteY105" fmla="*/ 1896930 h 3716538"/>
              <a:gd name="connsiteX106" fmla="*/ 187688 w 4163662"/>
              <a:gd name="connsiteY106" fmla="*/ 1842851 h 3716538"/>
              <a:gd name="connsiteX107" fmla="*/ 195640 w 4163662"/>
              <a:gd name="connsiteY107" fmla="*/ 1788771 h 3716538"/>
              <a:gd name="connsiteX108" fmla="*/ 202004 w 4163662"/>
              <a:gd name="connsiteY108" fmla="*/ 1734693 h 3716538"/>
              <a:gd name="connsiteX109" fmla="*/ 205186 w 4163662"/>
              <a:gd name="connsiteY109" fmla="*/ 1680614 h 3716538"/>
              <a:gd name="connsiteX110" fmla="*/ 205186 w 4163662"/>
              <a:gd name="connsiteY110" fmla="*/ 1628124 h 3716538"/>
              <a:gd name="connsiteX111" fmla="*/ 198823 w 4163662"/>
              <a:gd name="connsiteY111" fmla="*/ 1578818 h 3716538"/>
              <a:gd name="connsiteX112" fmla="*/ 186098 w 4163662"/>
              <a:gd name="connsiteY112" fmla="*/ 1529510 h 3716538"/>
              <a:gd name="connsiteX113" fmla="*/ 167011 w 4163662"/>
              <a:gd name="connsiteY113" fmla="*/ 1483382 h 3716538"/>
              <a:gd name="connsiteX114" fmla="*/ 143153 w 4163662"/>
              <a:gd name="connsiteY114" fmla="*/ 1435666 h 3716538"/>
              <a:gd name="connsiteX115" fmla="*/ 116112 w 4163662"/>
              <a:gd name="connsiteY115" fmla="*/ 1387950 h 3716538"/>
              <a:gd name="connsiteX116" fmla="*/ 87483 w 4163662"/>
              <a:gd name="connsiteY116" fmla="*/ 1340232 h 3716538"/>
              <a:gd name="connsiteX117" fmla="*/ 60443 w 4163662"/>
              <a:gd name="connsiteY117" fmla="*/ 1294104 h 3716538"/>
              <a:gd name="connsiteX118" fmla="*/ 36583 w 4163662"/>
              <a:gd name="connsiteY118" fmla="*/ 1244799 h 3716538"/>
              <a:gd name="connsiteX119" fmla="*/ 17498 w 4163662"/>
              <a:gd name="connsiteY119" fmla="*/ 1197081 h 3716538"/>
              <a:gd name="connsiteX120" fmla="*/ 4773 w 4163662"/>
              <a:gd name="connsiteY120" fmla="*/ 1147773 h 3716538"/>
              <a:gd name="connsiteX121" fmla="*/ 0 w 4163662"/>
              <a:gd name="connsiteY121" fmla="*/ 1096874 h 3716538"/>
              <a:gd name="connsiteX122" fmla="*/ 4773 w 4163662"/>
              <a:gd name="connsiteY122" fmla="*/ 1045978 h 3716538"/>
              <a:gd name="connsiteX123" fmla="*/ 17498 w 4163662"/>
              <a:gd name="connsiteY123" fmla="*/ 996670 h 3716538"/>
              <a:gd name="connsiteX124" fmla="*/ 36583 w 4163662"/>
              <a:gd name="connsiteY124" fmla="*/ 948952 h 3716538"/>
              <a:gd name="connsiteX125" fmla="*/ 60443 w 4163662"/>
              <a:gd name="connsiteY125" fmla="*/ 899646 h 3716538"/>
              <a:gd name="connsiteX126" fmla="*/ 87483 w 4163662"/>
              <a:gd name="connsiteY126" fmla="*/ 853518 h 3716538"/>
              <a:gd name="connsiteX127" fmla="*/ 116112 w 4163662"/>
              <a:gd name="connsiteY127" fmla="*/ 805802 h 3716538"/>
              <a:gd name="connsiteX128" fmla="*/ 143153 w 4163662"/>
              <a:gd name="connsiteY128" fmla="*/ 758084 h 3716538"/>
              <a:gd name="connsiteX129" fmla="*/ 167011 w 4163662"/>
              <a:gd name="connsiteY129" fmla="*/ 710368 h 3716538"/>
              <a:gd name="connsiteX130" fmla="*/ 186098 w 4163662"/>
              <a:gd name="connsiteY130" fmla="*/ 664240 h 3716538"/>
              <a:gd name="connsiteX131" fmla="*/ 198823 w 4163662"/>
              <a:gd name="connsiteY131" fmla="*/ 614933 h 3716538"/>
              <a:gd name="connsiteX132" fmla="*/ 205186 w 4163662"/>
              <a:gd name="connsiteY132" fmla="*/ 565626 h 3716538"/>
              <a:gd name="connsiteX133" fmla="*/ 205186 w 4163662"/>
              <a:gd name="connsiteY133" fmla="*/ 513138 h 3716538"/>
              <a:gd name="connsiteX134" fmla="*/ 202004 w 4163662"/>
              <a:gd name="connsiteY134" fmla="*/ 459058 h 3716538"/>
              <a:gd name="connsiteX135" fmla="*/ 195640 w 4163662"/>
              <a:gd name="connsiteY135" fmla="*/ 404979 h 3716538"/>
              <a:gd name="connsiteX136" fmla="*/ 187688 w 4163662"/>
              <a:gd name="connsiteY136" fmla="*/ 350899 h 3716538"/>
              <a:gd name="connsiteX137" fmla="*/ 181326 w 4163662"/>
              <a:gd name="connsiteY137" fmla="*/ 296820 h 3716538"/>
              <a:gd name="connsiteX138" fmla="*/ 176554 w 4163662"/>
              <a:gd name="connsiteY138" fmla="*/ 242741 h 3716538"/>
              <a:gd name="connsiteX139" fmla="*/ 178145 w 4163662"/>
              <a:gd name="connsiteY139" fmla="*/ 191843 h 3716538"/>
              <a:gd name="connsiteX140" fmla="*/ 184508 w 4163662"/>
              <a:gd name="connsiteY140" fmla="*/ 142536 h 3716538"/>
              <a:gd name="connsiteX141" fmla="*/ 198823 w 4163662"/>
              <a:gd name="connsiteY141" fmla="*/ 94818 h 3716538"/>
              <a:gd name="connsiteX142" fmla="*/ 219500 w 4163662"/>
              <a:gd name="connsiteY142" fmla="*/ 55055 h 3716538"/>
              <a:gd name="connsiteX143" fmla="*/ 246539 w 4163662"/>
              <a:gd name="connsiteY143" fmla="*/ 16881 h 371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163662" h="3716538">
                <a:moveTo>
                  <a:pt x="262616" y="0"/>
                </a:moveTo>
                <a:lnTo>
                  <a:pt x="4163662" y="0"/>
                </a:lnTo>
                <a:lnTo>
                  <a:pt x="4163662" y="3079653"/>
                </a:lnTo>
                <a:lnTo>
                  <a:pt x="4124349" y="3091447"/>
                </a:lnTo>
                <a:lnTo>
                  <a:pt x="4078224" y="3107352"/>
                </a:lnTo>
                <a:lnTo>
                  <a:pt x="4035278" y="3126440"/>
                </a:lnTo>
                <a:lnTo>
                  <a:pt x="3995515" y="3148706"/>
                </a:lnTo>
                <a:lnTo>
                  <a:pt x="3960521" y="3177336"/>
                </a:lnTo>
                <a:lnTo>
                  <a:pt x="3923938" y="3209149"/>
                </a:lnTo>
                <a:lnTo>
                  <a:pt x="3892126" y="3245731"/>
                </a:lnTo>
                <a:lnTo>
                  <a:pt x="3861906" y="3283905"/>
                </a:lnTo>
                <a:lnTo>
                  <a:pt x="3831684" y="3323668"/>
                </a:lnTo>
                <a:lnTo>
                  <a:pt x="3801464" y="3363433"/>
                </a:lnTo>
                <a:lnTo>
                  <a:pt x="3771243" y="3401607"/>
                </a:lnTo>
                <a:lnTo>
                  <a:pt x="3737841" y="3438189"/>
                </a:lnTo>
                <a:lnTo>
                  <a:pt x="3704438" y="3470000"/>
                </a:lnTo>
                <a:lnTo>
                  <a:pt x="3666266" y="3497040"/>
                </a:lnTo>
                <a:lnTo>
                  <a:pt x="3626502" y="3517718"/>
                </a:lnTo>
                <a:lnTo>
                  <a:pt x="3578783" y="3532034"/>
                </a:lnTo>
                <a:lnTo>
                  <a:pt x="3529475" y="3538396"/>
                </a:lnTo>
                <a:lnTo>
                  <a:pt x="3478578" y="3539986"/>
                </a:lnTo>
                <a:lnTo>
                  <a:pt x="3424498" y="3535214"/>
                </a:lnTo>
                <a:lnTo>
                  <a:pt x="3370419" y="3528852"/>
                </a:lnTo>
                <a:lnTo>
                  <a:pt x="3316339" y="3520898"/>
                </a:lnTo>
                <a:lnTo>
                  <a:pt x="3262260" y="3514538"/>
                </a:lnTo>
                <a:lnTo>
                  <a:pt x="3208180" y="3511356"/>
                </a:lnTo>
                <a:lnTo>
                  <a:pt x="3155691" y="3511356"/>
                </a:lnTo>
                <a:lnTo>
                  <a:pt x="3106385" y="3517718"/>
                </a:lnTo>
                <a:lnTo>
                  <a:pt x="3055486" y="3530443"/>
                </a:lnTo>
                <a:lnTo>
                  <a:pt x="3009359" y="3549529"/>
                </a:lnTo>
                <a:lnTo>
                  <a:pt x="2961643" y="3574979"/>
                </a:lnTo>
                <a:lnTo>
                  <a:pt x="2913926" y="3600429"/>
                </a:lnTo>
                <a:lnTo>
                  <a:pt x="2866208" y="3629057"/>
                </a:lnTo>
                <a:lnTo>
                  <a:pt x="2820080" y="3656097"/>
                </a:lnTo>
                <a:lnTo>
                  <a:pt x="2770775" y="3679956"/>
                </a:lnTo>
                <a:lnTo>
                  <a:pt x="2723057" y="3699043"/>
                </a:lnTo>
                <a:lnTo>
                  <a:pt x="2673748" y="3711768"/>
                </a:lnTo>
                <a:lnTo>
                  <a:pt x="2622852" y="3716538"/>
                </a:lnTo>
                <a:lnTo>
                  <a:pt x="2571954" y="3711768"/>
                </a:lnTo>
                <a:lnTo>
                  <a:pt x="2522645" y="3699043"/>
                </a:lnTo>
                <a:lnTo>
                  <a:pt x="2474930" y="3679956"/>
                </a:lnTo>
                <a:lnTo>
                  <a:pt x="2425622" y="3656097"/>
                </a:lnTo>
                <a:lnTo>
                  <a:pt x="2379494" y="3629057"/>
                </a:lnTo>
                <a:lnTo>
                  <a:pt x="2331777" y="3600429"/>
                </a:lnTo>
                <a:lnTo>
                  <a:pt x="2284059" y="3574979"/>
                </a:lnTo>
                <a:lnTo>
                  <a:pt x="2236344" y="3549529"/>
                </a:lnTo>
                <a:lnTo>
                  <a:pt x="2188627" y="3530443"/>
                </a:lnTo>
                <a:lnTo>
                  <a:pt x="2139319" y="3517718"/>
                </a:lnTo>
                <a:lnTo>
                  <a:pt x="2090011" y="3511356"/>
                </a:lnTo>
                <a:lnTo>
                  <a:pt x="2037520" y="3511356"/>
                </a:lnTo>
                <a:lnTo>
                  <a:pt x="1983442" y="3514538"/>
                </a:lnTo>
                <a:lnTo>
                  <a:pt x="1929363" y="3520898"/>
                </a:lnTo>
                <a:lnTo>
                  <a:pt x="1875283" y="3528852"/>
                </a:lnTo>
                <a:lnTo>
                  <a:pt x="1821202" y="3535214"/>
                </a:lnTo>
                <a:lnTo>
                  <a:pt x="1767124" y="3539986"/>
                </a:lnTo>
                <a:lnTo>
                  <a:pt x="1716227" y="3538396"/>
                </a:lnTo>
                <a:lnTo>
                  <a:pt x="1666920" y="3532034"/>
                </a:lnTo>
                <a:lnTo>
                  <a:pt x="1619202" y="3517718"/>
                </a:lnTo>
                <a:lnTo>
                  <a:pt x="1579438" y="3497040"/>
                </a:lnTo>
                <a:lnTo>
                  <a:pt x="1541263" y="3470000"/>
                </a:lnTo>
                <a:lnTo>
                  <a:pt x="1507862" y="3438189"/>
                </a:lnTo>
                <a:lnTo>
                  <a:pt x="1474459" y="3401607"/>
                </a:lnTo>
                <a:lnTo>
                  <a:pt x="1444238" y="3363433"/>
                </a:lnTo>
                <a:lnTo>
                  <a:pt x="1414018" y="3323668"/>
                </a:lnTo>
                <a:lnTo>
                  <a:pt x="1383797" y="3283905"/>
                </a:lnTo>
                <a:lnTo>
                  <a:pt x="1353577" y="3245731"/>
                </a:lnTo>
                <a:lnTo>
                  <a:pt x="1321764" y="3209149"/>
                </a:lnTo>
                <a:lnTo>
                  <a:pt x="1285181" y="3177336"/>
                </a:lnTo>
                <a:lnTo>
                  <a:pt x="1250188" y="3148706"/>
                </a:lnTo>
                <a:lnTo>
                  <a:pt x="1210424" y="3126440"/>
                </a:lnTo>
                <a:lnTo>
                  <a:pt x="1167479" y="3107352"/>
                </a:lnTo>
                <a:lnTo>
                  <a:pt x="1121353" y="3091447"/>
                </a:lnTo>
                <a:lnTo>
                  <a:pt x="1073635" y="3077132"/>
                </a:lnTo>
                <a:lnTo>
                  <a:pt x="1025919" y="3064407"/>
                </a:lnTo>
                <a:lnTo>
                  <a:pt x="976611" y="3051682"/>
                </a:lnTo>
                <a:lnTo>
                  <a:pt x="930485" y="3037367"/>
                </a:lnTo>
                <a:lnTo>
                  <a:pt x="884357" y="3021461"/>
                </a:lnTo>
                <a:lnTo>
                  <a:pt x="841414" y="3002373"/>
                </a:lnTo>
                <a:lnTo>
                  <a:pt x="803238" y="2978515"/>
                </a:lnTo>
                <a:lnTo>
                  <a:pt x="768245" y="2949885"/>
                </a:lnTo>
                <a:lnTo>
                  <a:pt x="739617" y="2914894"/>
                </a:lnTo>
                <a:lnTo>
                  <a:pt x="715758" y="2876719"/>
                </a:lnTo>
                <a:lnTo>
                  <a:pt x="696671" y="2833774"/>
                </a:lnTo>
                <a:lnTo>
                  <a:pt x="680766" y="2787648"/>
                </a:lnTo>
                <a:lnTo>
                  <a:pt x="666450" y="2741522"/>
                </a:lnTo>
                <a:lnTo>
                  <a:pt x="653726" y="2692214"/>
                </a:lnTo>
                <a:lnTo>
                  <a:pt x="641000" y="2644497"/>
                </a:lnTo>
                <a:lnTo>
                  <a:pt x="626686" y="2596780"/>
                </a:lnTo>
                <a:lnTo>
                  <a:pt x="610780" y="2550653"/>
                </a:lnTo>
                <a:lnTo>
                  <a:pt x="591692" y="2507706"/>
                </a:lnTo>
                <a:lnTo>
                  <a:pt x="569424" y="2467943"/>
                </a:lnTo>
                <a:lnTo>
                  <a:pt x="540796" y="2432951"/>
                </a:lnTo>
                <a:lnTo>
                  <a:pt x="508983" y="2396368"/>
                </a:lnTo>
                <a:lnTo>
                  <a:pt x="472400" y="2364557"/>
                </a:lnTo>
                <a:lnTo>
                  <a:pt x="432635" y="2334336"/>
                </a:lnTo>
                <a:lnTo>
                  <a:pt x="392871" y="2304116"/>
                </a:lnTo>
                <a:lnTo>
                  <a:pt x="353108" y="2273895"/>
                </a:lnTo>
                <a:lnTo>
                  <a:pt x="314933" y="2243673"/>
                </a:lnTo>
                <a:lnTo>
                  <a:pt x="278350" y="2210272"/>
                </a:lnTo>
                <a:lnTo>
                  <a:pt x="246539" y="2176871"/>
                </a:lnTo>
                <a:lnTo>
                  <a:pt x="219500" y="2138696"/>
                </a:lnTo>
                <a:lnTo>
                  <a:pt x="198823" y="2098933"/>
                </a:lnTo>
                <a:lnTo>
                  <a:pt x="184508" y="2051217"/>
                </a:lnTo>
                <a:lnTo>
                  <a:pt x="178145" y="2001909"/>
                </a:lnTo>
                <a:lnTo>
                  <a:pt x="176554" y="1951009"/>
                </a:lnTo>
                <a:lnTo>
                  <a:pt x="181326" y="1896930"/>
                </a:lnTo>
                <a:lnTo>
                  <a:pt x="187688" y="1842851"/>
                </a:lnTo>
                <a:lnTo>
                  <a:pt x="195640" y="1788771"/>
                </a:lnTo>
                <a:lnTo>
                  <a:pt x="202004" y="1734693"/>
                </a:lnTo>
                <a:lnTo>
                  <a:pt x="205186" y="1680614"/>
                </a:lnTo>
                <a:lnTo>
                  <a:pt x="205186" y="1628124"/>
                </a:lnTo>
                <a:lnTo>
                  <a:pt x="198823" y="1578818"/>
                </a:lnTo>
                <a:lnTo>
                  <a:pt x="186098" y="1529510"/>
                </a:lnTo>
                <a:lnTo>
                  <a:pt x="167011" y="1483382"/>
                </a:lnTo>
                <a:lnTo>
                  <a:pt x="143153" y="1435666"/>
                </a:lnTo>
                <a:lnTo>
                  <a:pt x="116112" y="1387950"/>
                </a:lnTo>
                <a:lnTo>
                  <a:pt x="87483" y="1340232"/>
                </a:lnTo>
                <a:lnTo>
                  <a:pt x="60443" y="1294104"/>
                </a:lnTo>
                <a:lnTo>
                  <a:pt x="36583" y="1244799"/>
                </a:lnTo>
                <a:lnTo>
                  <a:pt x="17498" y="1197081"/>
                </a:lnTo>
                <a:lnTo>
                  <a:pt x="4773" y="1147773"/>
                </a:lnTo>
                <a:lnTo>
                  <a:pt x="0" y="1096874"/>
                </a:lnTo>
                <a:lnTo>
                  <a:pt x="4773" y="1045978"/>
                </a:lnTo>
                <a:lnTo>
                  <a:pt x="17498" y="996670"/>
                </a:lnTo>
                <a:lnTo>
                  <a:pt x="36583" y="948952"/>
                </a:lnTo>
                <a:lnTo>
                  <a:pt x="60443" y="899646"/>
                </a:lnTo>
                <a:lnTo>
                  <a:pt x="87483" y="853518"/>
                </a:lnTo>
                <a:lnTo>
                  <a:pt x="116112" y="805802"/>
                </a:lnTo>
                <a:lnTo>
                  <a:pt x="143153" y="758084"/>
                </a:lnTo>
                <a:lnTo>
                  <a:pt x="167011" y="710368"/>
                </a:lnTo>
                <a:lnTo>
                  <a:pt x="186098" y="664240"/>
                </a:lnTo>
                <a:lnTo>
                  <a:pt x="198823" y="614933"/>
                </a:lnTo>
                <a:lnTo>
                  <a:pt x="205186" y="565626"/>
                </a:lnTo>
                <a:lnTo>
                  <a:pt x="205186" y="513138"/>
                </a:lnTo>
                <a:lnTo>
                  <a:pt x="202004" y="459058"/>
                </a:lnTo>
                <a:lnTo>
                  <a:pt x="195640" y="404979"/>
                </a:lnTo>
                <a:lnTo>
                  <a:pt x="187688" y="350899"/>
                </a:lnTo>
                <a:lnTo>
                  <a:pt x="181326" y="296820"/>
                </a:lnTo>
                <a:lnTo>
                  <a:pt x="176554" y="242741"/>
                </a:lnTo>
                <a:lnTo>
                  <a:pt x="178145" y="191843"/>
                </a:lnTo>
                <a:lnTo>
                  <a:pt x="184508" y="142536"/>
                </a:lnTo>
                <a:lnTo>
                  <a:pt x="198823" y="94818"/>
                </a:lnTo>
                <a:lnTo>
                  <a:pt x="219500" y="55055"/>
                </a:lnTo>
                <a:lnTo>
                  <a:pt x="246539" y="1688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25" name="Freeform: Shape 24">
            <a:extLst>
              <a:ext uri="{FF2B5EF4-FFF2-40B4-BE49-F238E27FC236}">
                <a16:creationId xmlns:a16="http://schemas.microsoft.com/office/drawing/2014/main" id="{5693B4D5-DDD6-46F6-B0F1-19E658ADA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2448" y="3933316"/>
            <a:ext cx="2511552" cy="2924683"/>
          </a:xfrm>
          <a:custGeom>
            <a:avLst/>
            <a:gdLst>
              <a:gd name="connsiteX0" fmla="*/ 2013532 w 3348736"/>
              <a:gd name="connsiteY0" fmla="*/ 0 h 2924683"/>
              <a:gd name="connsiteX1" fmla="*/ 2052605 w 3348736"/>
              <a:gd name="connsiteY1" fmla="*/ 3662 h 2924683"/>
              <a:gd name="connsiteX2" fmla="*/ 2090458 w 3348736"/>
              <a:gd name="connsiteY2" fmla="*/ 13432 h 2924683"/>
              <a:gd name="connsiteX3" fmla="*/ 2127091 w 3348736"/>
              <a:gd name="connsiteY3" fmla="*/ 28084 h 2924683"/>
              <a:gd name="connsiteX4" fmla="*/ 2164942 w 3348736"/>
              <a:gd name="connsiteY4" fmla="*/ 46400 h 2924683"/>
              <a:gd name="connsiteX5" fmla="*/ 2200354 w 3348736"/>
              <a:gd name="connsiteY5" fmla="*/ 67158 h 2924683"/>
              <a:gd name="connsiteX6" fmla="*/ 2236987 w 3348736"/>
              <a:gd name="connsiteY6" fmla="*/ 89137 h 2924683"/>
              <a:gd name="connsiteX7" fmla="*/ 2273618 w 3348736"/>
              <a:gd name="connsiteY7" fmla="*/ 108674 h 2924683"/>
              <a:gd name="connsiteX8" fmla="*/ 2310249 w 3348736"/>
              <a:gd name="connsiteY8" fmla="*/ 128211 h 2924683"/>
              <a:gd name="connsiteX9" fmla="*/ 2345660 w 3348736"/>
              <a:gd name="connsiteY9" fmla="*/ 142864 h 2924683"/>
              <a:gd name="connsiteX10" fmla="*/ 2384735 w 3348736"/>
              <a:gd name="connsiteY10" fmla="*/ 152632 h 2924683"/>
              <a:gd name="connsiteX11" fmla="*/ 2422587 w 3348736"/>
              <a:gd name="connsiteY11" fmla="*/ 157517 h 2924683"/>
              <a:gd name="connsiteX12" fmla="*/ 2462882 w 3348736"/>
              <a:gd name="connsiteY12" fmla="*/ 157517 h 2924683"/>
              <a:gd name="connsiteX13" fmla="*/ 2504398 w 3348736"/>
              <a:gd name="connsiteY13" fmla="*/ 155076 h 2924683"/>
              <a:gd name="connsiteX14" fmla="*/ 2545914 w 3348736"/>
              <a:gd name="connsiteY14" fmla="*/ 150191 h 2924683"/>
              <a:gd name="connsiteX15" fmla="*/ 2587431 w 3348736"/>
              <a:gd name="connsiteY15" fmla="*/ 144086 h 2924683"/>
              <a:gd name="connsiteX16" fmla="*/ 2628946 w 3348736"/>
              <a:gd name="connsiteY16" fmla="*/ 139201 h 2924683"/>
              <a:gd name="connsiteX17" fmla="*/ 2670463 w 3348736"/>
              <a:gd name="connsiteY17" fmla="*/ 135537 h 2924683"/>
              <a:gd name="connsiteX18" fmla="*/ 2709536 w 3348736"/>
              <a:gd name="connsiteY18" fmla="*/ 136759 h 2924683"/>
              <a:gd name="connsiteX19" fmla="*/ 2747389 w 3348736"/>
              <a:gd name="connsiteY19" fmla="*/ 141643 h 2924683"/>
              <a:gd name="connsiteX20" fmla="*/ 2784022 w 3348736"/>
              <a:gd name="connsiteY20" fmla="*/ 152632 h 2924683"/>
              <a:gd name="connsiteX21" fmla="*/ 2814549 w 3348736"/>
              <a:gd name="connsiteY21" fmla="*/ 168506 h 2924683"/>
              <a:gd name="connsiteX22" fmla="*/ 2843853 w 3348736"/>
              <a:gd name="connsiteY22" fmla="*/ 189265 h 2924683"/>
              <a:gd name="connsiteX23" fmla="*/ 2869496 w 3348736"/>
              <a:gd name="connsiteY23" fmla="*/ 213685 h 2924683"/>
              <a:gd name="connsiteX24" fmla="*/ 2895138 w 3348736"/>
              <a:gd name="connsiteY24" fmla="*/ 241769 h 2924683"/>
              <a:gd name="connsiteX25" fmla="*/ 2918338 w 3348736"/>
              <a:gd name="connsiteY25" fmla="*/ 271075 h 2924683"/>
              <a:gd name="connsiteX26" fmla="*/ 2941538 w 3348736"/>
              <a:gd name="connsiteY26" fmla="*/ 301602 h 2924683"/>
              <a:gd name="connsiteX27" fmla="*/ 2964739 w 3348736"/>
              <a:gd name="connsiteY27" fmla="*/ 332128 h 2924683"/>
              <a:gd name="connsiteX28" fmla="*/ 2987939 w 3348736"/>
              <a:gd name="connsiteY28" fmla="*/ 361433 h 2924683"/>
              <a:gd name="connsiteX29" fmla="*/ 3012361 w 3348736"/>
              <a:gd name="connsiteY29" fmla="*/ 389517 h 2924683"/>
              <a:gd name="connsiteX30" fmla="*/ 3040445 w 3348736"/>
              <a:gd name="connsiteY30" fmla="*/ 413940 h 2924683"/>
              <a:gd name="connsiteX31" fmla="*/ 3067309 w 3348736"/>
              <a:gd name="connsiteY31" fmla="*/ 435919 h 2924683"/>
              <a:gd name="connsiteX32" fmla="*/ 3097835 w 3348736"/>
              <a:gd name="connsiteY32" fmla="*/ 453013 h 2924683"/>
              <a:gd name="connsiteX33" fmla="*/ 3130804 w 3348736"/>
              <a:gd name="connsiteY33" fmla="*/ 467665 h 2924683"/>
              <a:gd name="connsiteX34" fmla="*/ 3166214 w 3348736"/>
              <a:gd name="connsiteY34" fmla="*/ 479876 h 2924683"/>
              <a:gd name="connsiteX35" fmla="*/ 3202845 w 3348736"/>
              <a:gd name="connsiteY35" fmla="*/ 490865 h 2924683"/>
              <a:gd name="connsiteX36" fmla="*/ 3239478 w 3348736"/>
              <a:gd name="connsiteY36" fmla="*/ 500634 h 2924683"/>
              <a:gd name="connsiteX37" fmla="*/ 3277331 w 3348736"/>
              <a:gd name="connsiteY37" fmla="*/ 510403 h 2924683"/>
              <a:gd name="connsiteX38" fmla="*/ 3312741 w 3348736"/>
              <a:gd name="connsiteY38" fmla="*/ 521393 h 2924683"/>
              <a:gd name="connsiteX39" fmla="*/ 3348152 w 3348736"/>
              <a:gd name="connsiteY39" fmla="*/ 533603 h 2924683"/>
              <a:gd name="connsiteX40" fmla="*/ 3348736 w 3348736"/>
              <a:gd name="connsiteY40" fmla="*/ 533862 h 2924683"/>
              <a:gd name="connsiteX41" fmla="*/ 3348736 w 3348736"/>
              <a:gd name="connsiteY41" fmla="*/ 2924683 h 2924683"/>
              <a:gd name="connsiteX42" fmla="*/ 284253 w 3348736"/>
              <a:gd name="connsiteY42" fmla="*/ 2924683 h 2924683"/>
              <a:gd name="connsiteX43" fmla="*/ 271076 w 3348736"/>
              <a:gd name="connsiteY43" fmla="*/ 2914669 h 2924683"/>
              <a:gd name="connsiteX44" fmla="*/ 241770 w 3348736"/>
              <a:gd name="connsiteY44" fmla="*/ 2891468 h 2924683"/>
              <a:gd name="connsiteX45" fmla="*/ 213686 w 3348736"/>
              <a:gd name="connsiteY45" fmla="*/ 2865827 h 2924683"/>
              <a:gd name="connsiteX46" fmla="*/ 189265 w 3348736"/>
              <a:gd name="connsiteY46" fmla="*/ 2840185 h 2924683"/>
              <a:gd name="connsiteX47" fmla="*/ 168508 w 3348736"/>
              <a:gd name="connsiteY47" fmla="*/ 2810878 h 2924683"/>
              <a:gd name="connsiteX48" fmla="*/ 152634 w 3348736"/>
              <a:gd name="connsiteY48" fmla="*/ 2780353 h 2924683"/>
              <a:gd name="connsiteX49" fmla="*/ 141644 w 3348736"/>
              <a:gd name="connsiteY49" fmla="*/ 2743722 h 2924683"/>
              <a:gd name="connsiteX50" fmla="*/ 136760 w 3348736"/>
              <a:gd name="connsiteY50" fmla="*/ 2705868 h 2924683"/>
              <a:gd name="connsiteX51" fmla="*/ 135538 w 3348736"/>
              <a:gd name="connsiteY51" fmla="*/ 2666793 h 2924683"/>
              <a:gd name="connsiteX52" fmla="*/ 139201 w 3348736"/>
              <a:gd name="connsiteY52" fmla="*/ 2625277 h 2924683"/>
              <a:gd name="connsiteX53" fmla="*/ 144086 w 3348736"/>
              <a:gd name="connsiteY53" fmla="*/ 2583762 h 2924683"/>
              <a:gd name="connsiteX54" fmla="*/ 150191 w 3348736"/>
              <a:gd name="connsiteY54" fmla="*/ 2542245 h 2924683"/>
              <a:gd name="connsiteX55" fmla="*/ 155076 w 3348736"/>
              <a:gd name="connsiteY55" fmla="*/ 2500730 h 2924683"/>
              <a:gd name="connsiteX56" fmla="*/ 157518 w 3348736"/>
              <a:gd name="connsiteY56" fmla="*/ 2459214 h 2924683"/>
              <a:gd name="connsiteX57" fmla="*/ 157518 w 3348736"/>
              <a:gd name="connsiteY57" fmla="*/ 2418918 h 2924683"/>
              <a:gd name="connsiteX58" fmla="*/ 152634 w 3348736"/>
              <a:gd name="connsiteY58" fmla="*/ 2381067 h 2924683"/>
              <a:gd name="connsiteX59" fmla="*/ 142865 w 3348736"/>
              <a:gd name="connsiteY59" fmla="*/ 2343213 h 2924683"/>
              <a:gd name="connsiteX60" fmla="*/ 128212 w 3348736"/>
              <a:gd name="connsiteY60" fmla="*/ 2307801 h 2924683"/>
              <a:gd name="connsiteX61" fmla="*/ 109897 w 3348736"/>
              <a:gd name="connsiteY61" fmla="*/ 2271170 h 2924683"/>
              <a:gd name="connsiteX62" fmla="*/ 89137 w 3348736"/>
              <a:gd name="connsiteY62" fmla="*/ 2234540 h 2924683"/>
              <a:gd name="connsiteX63" fmla="*/ 67160 w 3348736"/>
              <a:gd name="connsiteY63" fmla="*/ 2197907 h 2924683"/>
              <a:gd name="connsiteX64" fmla="*/ 46401 w 3348736"/>
              <a:gd name="connsiteY64" fmla="*/ 2162495 h 2924683"/>
              <a:gd name="connsiteX65" fmla="*/ 28084 w 3348736"/>
              <a:gd name="connsiteY65" fmla="*/ 2124644 h 2924683"/>
              <a:gd name="connsiteX66" fmla="*/ 13433 w 3348736"/>
              <a:gd name="connsiteY66" fmla="*/ 2088011 h 2924683"/>
              <a:gd name="connsiteX67" fmla="*/ 3664 w 3348736"/>
              <a:gd name="connsiteY67" fmla="*/ 2050158 h 2924683"/>
              <a:gd name="connsiteX68" fmla="*/ 0 w 3348736"/>
              <a:gd name="connsiteY68" fmla="*/ 2011084 h 2924683"/>
              <a:gd name="connsiteX69" fmla="*/ 3664 w 3348736"/>
              <a:gd name="connsiteY69" fmla="*/ 1972011 h 2924683"/>
              <a:gd name="connsiteX70" fmla="*/ 13433 w 3348736"/>
              <a:gd name="connsiteY70" fmla="*/ 1934159 h 2924683"/>
              <a:gd name="connsiteX71" fmla="*/ 28084 w 3348736"/>
              <a:gd name="connsiteY71" fmla="*/ 1897526 h 2924683"/>
              <a:gd name="connsiteX72" fmla="*/ 46401 w 3348736"/>
              <a:gd name="connsiteY72" fmla="*/ 1859674 h 2924683"/>
              <a:gd name="connsiteX73" fmla="*/ 67160 w 3348736"/>
              <a:gd name="connsiteY73" fmla="*/ 1824262 h 2924683"/>
              <a:gd name="connsiteX74" fmla="*/ 89137 w 3348736"/>
              <a:gd name="connsiteY74" fmla="*/ 1787632 h 2924683"/>
              <a:gd name="connsiteX75" fmla="*/ 109897 w 3348736"/>
              <a:gd name="connsiteY75" fmla="*/ 1750999 h 2924683"/>
              <a:gd name="connsiteX76" fmla="*/ 128212 w 3348736"/>
              <a:gd name="connsiteY76" fmla="*/ 1714368 h 2924683"/>
              <a:gd name="connsiteX77" fmla="*/ 142865 w 3348736"/>
              <a:gd name="connsiteY77" fmla="*/ 1678956 h 2924683"/>
              <a:gd name="connsiteX78" fmla="*/ 152634 w 3348736"/>
              <a:gd name="connsiteY78" fmla="*/ 1641103 h 2924683"/>
              <a:gd name="connsiteX79" fmla="*/ 157518 w 3348736"/>
              <a:gd name="connsiteY79" fmla="*/ 1603251 h 2924683"/>
              <a:gd name="connsiteX80" fmla="*/ 157518 w 3348736"/>
              <a:gd name="connsiteY80" fmla="*/ 1562957 h 2924683"/>
              <a:gd name="connsiteX81" fmla="*/ 155076 w 3348736"/>
              <a:gd name="connsiteY81" fmla="*/ 1521440 h 2924683"/>
              <a:gd name="connsiteX82" fmla="*/ 150191 w 3348736"/>
              <a:gd name="connsiteY82" fmla="*/ 1479924 h 2924683"/>
              <a:gd name="connsiteX83" fmla="*/ 144086 w 3348736"/>
              <a:gd name="connsiteY83" fmla="*/ 1438407 h 2924683"/>
              <a:gd name="connsiteX84" fmla="*/ 139201 w 3348736"/>
              <a:gd name="connsiteY84" fmla="*/ 1396892 h 2924683"/>
              <a:gd name="connsiteX85" fmla="*/ 135538 w 3348736"/>
              <a:gd name="connsiteY85" fmla="*/ 1355376 h 2924683"/>
              <a:gd name="connsiteX86" fmla="*/ 136760 w 3348736"/>
              <a:gd name="connsiteY86" fmla="*/ 1316302 h 2924683"/>
              <a:gd name="connsiteX87" fmla="*/ 141644 w 3348736"/>
              <a:gd name="connsiteY87" fmla="*/ 1278450 h 2924683"/>
              <a:gd name="connsiteX88" fmla="*/ 152634 w 3348736"/>
              <a:gd name="connsiteY88" fmla="*/ 1241817 h 2924683"/>
              <a:gd name="connsiteX89" fmla="*/ 168508 w 3348736"/>
              <a:gd name="connsiteY89" fmla="*/ 1211292 h 2924683"/>
              <a:gd name="connsiteX90" fmla="*/ 189265 w 3348736"/>
              <a:gd name="connsiteY90" fmla="*/ 1181986 h 2924683"/>
              <a:gd name="connsiteX91" fmla="*/ 213686 w 3348736"/>
              <a:gd name="connsiteY91" fmla="*/ 1156343 h 2924683"/>
              <a:gd name="connsiteX92" fmla="*/ 241770 w 3348736"/>
              <a:gd name="connsiteY92" fmla="*/ 1130702 h 2924683"/>
              <a:gd name="connsiteX93" fmla="*/ 271076 w 3348736"/>
              <a:gd name="connsiteY93" fmla="*/ 1107500 h 2924683"/>
              <a:gd name="connsiteX94" fmla="*/ 301603 w 3348736"/>
              <a:gd name="connsiteY94" fmla="*/ 1084300 h 2924683"/>
              <a:gd name="connsiteX95" fmla="*/ 332128 w 3348736"/>
              <a:gd name="connsiteY95" fmla="*/ 1061100 h 2924683"/>
              <a:gd name="connsiteX96" fmla="*/ 362656 w 3348736"/>
              <a:gd name="connsiteY96" fmla="*/ 1037900 h 2924683"/>
              <a:gd name="connsiteX97" fmla="*/ 390740 w 3348736"/>
              <a:gd name="connsiteY97" fmla="*/ 1013480 h 2924683"/>
              <a:gd name="connsiteX98" fmla="*/ 415163 w 3348736"/>
              <a:gd name="connsiteY98" fmla="*/ 985396 h 2924683"/>
              <a:gd name="connsiteX99" fmla="*/ 437140 w 3348736"/>
              <a:gd name="connsiteY99" fmla="*/ 958532 h 2924683"/>
              <a:gd name="connsiteX100" fmla="*/ 454235 w 3348736"/>
              <a:gd name="connsiteY100" fmla="*/ 928006 h 2924683"/>
              <a:gd name="connsiteX101" fmla="*/ 468888 w 3348736"/>
              <a:gd name="connsiteY101" fmla="*/ 895037 h 2924683"/>
              <a:gd name="connsiteX102" fmla="*/ 481099 w 3348736"/>
              <a:gd name="connsiteY102" fmla="*/ 859626 h 2924683"/>
              <a:gd name="connsiteX103" fmla="*/ 492088 w 3348736"/>
              <a:gd name="connsiteY103" fmla="*/ 822993 h 2924683"/>
              <a:gd name="connsiteX104" fmla="*/ 501857 w 3348736"/>
              <a:gd name="connsiteY104" fmla="*/ 786362 h 2924683"/>
              <a:gd name="connsiteX105" fmla="*/ 511626 w 3348736"/>
              <a:gd name="connsiteY105" fmla="*/ 748509 h 2924683"/>
              <a:gd name="connsiteX106" fmla="*/ 522616 w 3348736"/>
              <a:gd name="connsiteY106" fmla="*/ 713099 h 2924683"/>
              <a:gd name="connsiteX107" fmla="*/ 534826 w 3348736"/>
              <a:gd name="connsiteY107" fmla="*/ 677687 h 2924683"/>
              <a:gd name="connsiteX108" fmla="*/ 549479 w 3348736"/>
              <a:gd name="connsiteY108" fmla="*/ 644720 h 2924683"/>
              <a:gd name="connsiteX109" fmla="*/ 567795 w 3348736"/>
              <a:gd name="connsiteY109" fmla="*/ 615414 h 2924683"/>
              <a:gd name="connsiteX110" fmla="*/ 589773 w 3348736"/>
              <a:gd name="connsiteY110" fmla="*/ 588551 h 2924683"/>
              <a:gd name="connsiteX111" fmla="*/ 616636 w 3348736"/>
              <a:gd name="connsiteY111" fmla="*/ 566572 h 2924683"/>
              <a:gd name="connsiteX112" fmla="*/ 645943 w 3348736"/>
              <a:gd name="connsiteY112" fmla="*/ 548256 h 2924683"/>
              <a:gd name="connsiteX113" fmla="*/ 678910 w 3348736"/>
              <a:gd name="connsiteY113" fmla="*/ 533603 h 2924683"/>
              <a:gd name="connsiteX114" fmla="*/ 714322 w 3348736"/>
              <a:gd name="connsiteY114" fmla="*/ 521393 h 2924683"/>
              <a:gd name="connsiteX115" fmla="*/ 749733 w 3348736"/>
              <a:gd name="connsiteY115" fmla="*/ 510403 h 2924683"/>
              <a:gd name="connsiteX116" fmla="*/ 787586 w 3348736"/>
              <a:gd name="connsiteY116" fmla="*/ 500634 h 2924683"/>
              <a:gd name="connsiteX117" fmla="*/ 824217 w 3348736"/>
              <a:gd name="connsiteY117" fmla="*/ 490865 h 2924683"/>
              <a:gd name="connsiteX118" fmla="*/ 860849 w 3348736"/>
              <a:gd name="connsiteY118" fmla="*/ 479876 h 2924683"/>
              <a:gd name="connsiteX119" fmla="*/ 896260 w 3348736"/>
              <a:gd name="connsiteY119" fmla="*/ 467665 h 2924683"/>
              <a:gd name="connsiteX120" fmla="*/ 929228 w 3348736"/>
              <a:gd name="connsiteY120" fmla="*/ 453013 h 2924683"/>
              <a:gd name="connsiteX121" fmla="*/ 959755 w 3348736"/>
              <a:gd name="connsiteY121" fmla="*/ 435919 h 2924683"/>
              <a:gd name="connsiteX122" fmla="*/ 986618 w 3348736"/>
              <a:gd name="connsiteY122" fmla="*/ 413940 h 2924683"/>
              <a:gd name="connsiteX123" fmla="*/ 1014703 w 3348736"/>
              <a:gd name="connsiteY123" fmla="*/ 389517 h 2924683"/>
              <a:gd name="connsiteX124" fmla="*/ 1039125 w 3348736"/>
              <a:gd name="connsiteY124" fmla="*/ 361433 h 2924683"/>
              <a:gd name="connsiteX125" fmla="*/ 1062325 w 3348736"/>
              <a:gd name="connsiteY125" fmla="*/ 332128 h 2924683"/>
              <a:gd name="connsiteX126" fmla="*/ 1085525 w 3348736"/>
              <a:gd name="connsiteY126" fmla="*/ 301602 h 2924683"/>
              <a:gd name="connsiteX127" fmla="*/ 1108724 w 3348736"/>
              <a:gd name="connsiteY127" fmla="*/ 271075 h 2924683"/>
              <a:gd name="connsiteX128" fmla="*/ 1131924 w 3348736"/>
              <a:gd name="connsiteY128" fmla="*/ 241769 h 2924683"/>
              <a:gd name="connsiteX129" fmla="*/ 1157568 w 3348736"/>
              <a:gd name="connsiteY129" fmla="*/ 213685 h 2924683"/>
              <a:gd name="connsiteX130" fmla="*/ 1183209 w 3348736"/>
              <a:gd name="connsiteY130" fmla="*/ 189265 h 2924683"/>
              <a:gd name="connsiteX131" fmla="*/ 1212515 w 3348736"/>
              <a:gd name="connsiteY131" fmla="*/ 168506 h 2924683"/>
              <a:gd name="connsiteX132" fmla="*/ 1243042 w 3348736"/>
              <a:gd name="connsiteY132" fmla="*/ 152632 h 2924683"/>
              <a:gd name="connsiteX133" fmla="*/ 1279674 w 3348736"/>
              <a:gd name="connsiteY133" fmla="*/ 141643 h 2924683"/>
              <a:gd name="connsiteX134" fmla="*/ 1317527 w 3348736"/>
              <a:gd name="connsiteY134" fmla="*/ 136759 h 2924683"/>
              <a:gd name="connsiteX135" fmla="*/ 1356600 w 3348736"/>
              <a:gd name="connsiteY135" fmla="*/ 135537 h 2924683"/>
              <a:gd name="connsiteX136" fmla="*/ 1398115 w 3348736"/>
              <a:gd name="connsiteY136" fmla="*/ 139201 h 2924683"/>
              <a:gd name="connsiteX137" fmla="*/ 1439632 w 3348736"/>
              <a:gd name="connsiteY137" fmla="*/ 144086 h 2924683"/>
              <a:gd name="connsiteX138" fmla="*/ 1481149 w 3348736"/>
              <a:gd name="connsiteY138" fmla="*/ 150191 h 2924683"/>
              <a:gd name="connsiteX139" fmla="*/ 1522665 w 3348736"/>
              <a:gd name="connsiteY139" fmla="*/ 155076 h 2924683"/>
              <a:gd name="connsiteX140" fmla="*/ 1564180 w 3348736"/>
              <a:gd name="connsiteY140" fmla="*/ 157517 h 2924683"/>
              <a:gd name="connsiteX141" fmla="*/ 1604476 w 3348736"/>
              <a:gd name="connsiteY141" fmla="*/ 157517 h 2924683"/>
              <a:gd name="connsiteX142" fmla="*/ 1642330 w 3348736"/>
              <a:gd name="connsiteY142" fmla="*/ 152632 h 2924683"/>
              <a:gd name="connsiteX143" fmla="*/ 1680183 w 3348736"/>
              <a:gd name="connsiteY143" fmla="*/ 142864 h 2924683"/>
              <a:gd name="connsiteX144" fmla="*/ 1716814 w 3348736"/>
              <a:gd name="connsiteY144" fmla="*/ 128211 h 2924683"/>
              <a:gd name="connsiteX145" fmla="*/ 1753445 w 3348736"/>
              <a:gd name="connsiteY145" fmla="*/ 108674 h 2924683"/>
              <a:gd name="connsiteX146" fmla="*/ 1790078 w 3348736"/>
              <a:gd name="connsiteY146" fmla="*/ 89137 h 2924683"/>
              <a:gd name="connsiteX147" fmla="*/ 1826709 w 3348736"/>
              <a:gd name="connsiteY147" fmla="*/ 67158 h 2924683"/>
              <a:gd name="connsiteX148" fmla="*/ 1862121 w 3348736"/>
              <a:gd name="connsiteY148" fmla="*/ 46400 h 2924683"/>
              <a:gd name="connsiteX149" fmla="*/ 1899974 w 3348736"/>
              <a:gd name="connsiteY149" fmla="*/ 28084 h 2924683"/>
              <a:gd name="connsiteX150" fmla="*/ 1936605 w 3348736"/>
              <a:gd name="connsiteY150" fmla="*/ 13432 h 2924683"/>
              <a:gd name="connsiteX151" fmla="*/ 1974458 w 3348736"/>
              <a:gd name="connsiteY151" fmla="*/ 3662 h 292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3348736" h="2924683">
                <a:moveTo>
                  <a:pt x="2013532" y="0"/>
                </a:moveTo>
                <a:lnTo>
                  <a:pt x="2052605" y="3662"/>
                </a:lnTo>
                <a:lnTo>
                  <a:pt x="2090458" y="13432"/>
                </a:lnTo>
                <a:lnTo>
                  <a:pt x="2127091" y="28084"/>
                </a:lnTo>
                <a:lnTo>
                  <a:pt x="2164942" y="46400"/>
                </a:lnTo>
                <a:lnTo>
                  <a:pt x="2200354" y="67158"/>
                </a:lnTo>
                <a:lnTo>
                  <a:pt x="2236987" y="89137"/>
                </a:lnTo>
                <a:lnTo>
                  <a:pt x="2273618" y="108674"/>
                </a:lnTo>
                <a:lnTo>
                  <a:pt x="2310249" y="128211"/>
                </a:lnTo>
                <a:lnTo>
                  <a:pt x="2345660" y="142864"/>
                </a:lnTo>
                <a:lnTo>
                  <a:pt x="2384735" y="152632"/>
                </a:lnTo>
                <a:lnTo>
                  <a:pt x="2422587" y="157517"/>
                </a:lnTo>
                <a:lnTo>
                  <a:pt x="2462882" y="157517"/>
                </a:lnTo>
                <a:lnTo>
                  <a:pt x="2504398" y="155076"/>
                </a:lnTo>
                <a:lnTo>
                  <a:pt x="2545914" y="150191"/>
                </a:lnTo>
                <a:lnTo>
                  <a:pt x="2587431" y="144086"/>
                </a:lnTo>
                <a:lnTo>
                  <a:pt x="2628946" y="139201"/>
                </a:lnTo>
                <a:lnTo>
                  <a:pt x="2670463" y="135537"/>
                </a:lnTo>
                <a:lnTo>
                  <a:pt x="2709536" y="136759"/>
                </a:lnTo>
                <a:lnTo>
                  <a:pt x="2747389" y="141643"/>
                </a:lnTo>
                <a:lnTo>
                  <a:pt x="2784022" y="152632"/>
                </a:lnTo>
                <a:lnTo>
                  <a:pt x="2814549" y="168506"/>
                </a:lnTo>
                <a:lnTo>
                  <a:pt x="2843853" y="189265"/>
                </a:lnTo>
                <a:lnTo>
                  <a:pt x="2869496" y="213685"/>
                </a:lnTo>
                <a:lnTo>
                  <a:pt x="2895138" y="241769"/>
                </a:lnTo>
                <a:lnTo>
                  <a:pt x="2918338" y="271075"/>
                </a:lnTo>
                <a:lnTo>
                  <a:pt x="2941538" y="301602"/>
                </a:lnTo>
                <a:lnTo>
                  <a:pt x="2964739" y="332128"/>
                </a:lnTo>
                <a:lnTo>
                  <a:pt x="2987939" y="361433"/>
                </a:lnTo>
                <a:lnTo>
                  <a:pt x="3012361" y="389517"/>
                </a:lnTo>
                <a:lnTo>
                  <a:pt x="3040445" y="413940"/>
                </a:lnTo>
                <a:lnTo>
                  <a:pt x="3067309" y="435919"/>
                </a:lnTo>
                <a:lnTo>
                  <a:pt x="3097835" y="453013"/>
                </a:lnTo>
                <a:lnTo>
                  <a:pt x="3130804" y="467665"/>
                </a:lnTo>
                <a:lnTo>
                  <a:pt x="3166214" y="479876"/>
                </a:lnTo>
                <a:lnTo>
                  <a:pt x="3202845" y="490865"/>
                </a:lnTo>
                <a:lnTo>
                  <a:pt x="3239478" y="500634"/>
                </a:lnTo>
                <a:lnTo>
                  <a:pt x="3277331" y="510403"/>
                </a:lnTo>
                <a:lnTo>
                  <a:pt x="3312741" y="521393"/>
                </a:lnTo>
                <a:lnTo>
                  <a:pt x="3348152" y="533603"/>
                </a:lnTo>
                <a:lnTo>
                  <a:pt x="3348736" y="533862"/>
                </a:lnTo>
                <a:lnTo>
                  <a:pt x="3348736" y="2924683"/>
                </a:lnTo>
                <a:lnTo>
                  <a:pt x="284253" y="2924683"/>
                </a:lnTo>
                <a:lnTo>
                  <a:pt x="271076" y="2914669"/>
                </a:lnTo>
                <a:lnTo>
                  <a:pt x="241770" y="2891468"/>
                </a:lnTo>
                <a:lnTo>
                  <a:pt x="213686" y="2865827"/>
                </a:lnTo>
                <a:lnTo>
                  <a:pt x="189265" y="2840185"/>
                </a:lnTo>
                <a:lnTo>
                  <a:pt x="168508" y="2810878"/>
                </a:lnTo>
                <a:lnTo>
                  <a:pt x="152634" y="2780353"/>
                </a:lnTo>
                <a:lnTo>
                  <a:pt x="141644" y="2743722"/>
                </a:lnTo>
                <a:lnTo>
                  <a:pt x="136760" y="2705868"/>
                </a:lnTo>
                <a:lnTo>
                  <a:pt x="135538" y="2666793"/>
                </a:lnTo>
                <a:lnTo>
                  <a:pt x="139201" y="2625277"/>
                </a:lnTo>
                <a:lnTo>
                  <a:pt x="144086" y="2583762"/>
                </a:lnTo>
                <a:lnTo>
                  <a:pt x="150191" y="2542245"/>
                </a:lnTo>
                <a:lnTo>
                  <a:pt x="155076" y="2500730"/>
                </a:lnTo>
                <a:lnTo>
                  <a:pt x="157518" y="2459214"/>
                </a:lnTo>
                <a:lnTo>
                  <a:pt x="157518" y="2418918"/>
                </a:lnTo>
                <a:lnTo>
                  <a:pt x="152634" y="2381067"/>
                </a:lnTo>
                <a:lnTo>
                  <a:pt x="142865" y="2343213"/>
                </a:lnTo>
                <a:lnTo>
                  <a:pt x="128212" y="2307801"/>
                </a:lnTo>
                <a:lnTo>
                  <a:pt x="109897" y="2271170"/>
                </a:lnTo>
                <a:lnTo>
                  <a:pt x="89137" y="2234540"/>
                </a:lnTo>
                <a:lnTo>
                  <a:pt x="67160" y="2197907"/>
                </a:lnTo>
                <a:lnTo>
                  <a:pt x="46401" y="2162495"/>
                </a:lnTo>
                <a:lnTo>
                  <a:pt x="28084" y="2124644"/>
                </a:lnTo>
                <a:lnTo>
                  <a:pt x="13433" y="2088011"/>
                </a:lnTo>
                <a:lnTo>
                  <a:pt x="3664" y="2050158"/>
                </a:lnTo>
                <a:lnTo>
                  <a:pt x="0" y="2011084"/>
                </a:lnTo>
                <a:lnTo>
                  <a:pt x="3664" y="1972011"/>
                </a:lnTo>
                <a:lnTo>
                  <a:pt x="13433" y="1934159"/>
                </a:lnTo>
                <a:lnTo>
                  <a:pt x="28084" y="1897526"/>
                </a:lnTo>
                <a:lnTo>
                  <a:pt x="46401" y="1859674"/>
                </a:lnTo>
                <a:lnTo>
                  <a:pt x="67160" y="1824262"/>
                </a:lnTo>
                <a:lnTo>
                  <a:pt x="89137" y="1787632"/>
                </a:lnTo>
                <a:lnTo>
                  <a:pt x="109897" y="1750999"/>
                </a:lnTo>
                <a:lnTo>
                  <a:pt x="128212" y="1714368"/>
                </a:lnTo>
                <a:lnTo>
                  <a:pt x="142865" y="1678956"/>
                </a:lnTo>
                <a:lnTo>
                  <a:pt x="152634" y="1641103"/>
                </a:lnTo>
                <a:lnTo>
                  <a:pt x="157518" y="1603251"/>
                </a:lnTo>
                <a:lnTo>
                  <a:pt x="157518" y="1562957"/>
                </a:lnTo>
                <a:lnTo>
                  <a:pt x="155076" y="1521440"/>
                </a:lnTo>
                <a:lnTo>
                  <a:pt x="150191" y="1479924"/>
                </a:lnTo>
                <a:lnTo>
                  <a:pt x="144086" y="1438407"/>
                </a:lnTo>
                <a:lnTo>
                  <a:pt x="139201" y="1396892"/>
                </a:lnTo>
                <a:lnTo>
                  <a:pt x="135538" y="1355376"/>
                </a:lnTo>
                <a:lnTo>
                  <a:pt x="136760" y="1316302"/>
                </a:lnTo>
                <a:lnTo>
                  <a:pt x="141644" y="1278450"/>
                </a:lnTo>
                <a:lnTo>
                  <a:pt x="152634" y="1241817"/>
                </a:lnTo>
                <a:lnTo>
                  <a:pt x="168508" y="1211292"/>
                </a:lnTo>
                <a:lnTo>
                  <a:pt x="189265" y="1181986"/>
                </a:lnTo>
                <a:lnTo>
                  <a:pt x="213686" y="1156343"/>
                </a:lnTo>
                <a:lnTo>
                  <a:pt x="241770" y="1130702"/>
                </a:lnTo>
                <a:lnTo>
                  <a:pt x="271076" y="1107500"/>
                </a:lnTo>
                <a:lnTo>
                  <a:pt x="301603" y="1084300"/>
                </a:lnTo>
                <a:lnTo>
                  <a:pt x="332128" y="1061100"/>
                </a:lnTo>
                <a:lnTo>
                  <a:pt x="362656" y="1037900"/>
                </a:lnTo>
                <a:lnTo>
                  <a:pt x="390740" y="1013480"/>
                </a:lnTo>
                <a:lnTo>
                  <a:pt x="415163" y="985396"/>
                </a:lnTo>
                <a:lnTo>
                  <a:pt x="437140" y="958532"/>
                </a:lnTo>
                <a:lnTo>
                  <a:pt x="454235" y="928006"/>
                </a:lnTo>
                <a:lnTo>
                  <a:pt x="468888" y="895037"/>
                </a:lnTo>
                <a:lnTo>
                  <a:pt x="481099" y="859626"/>
                </a:lnTo>
                <a:lnTo>
                  <a:pt x="492088" y="822993"/>
                </a:lnTo>
                <a:lnTo>
                  <a:pt x="501857" y="786362"/>
                </a:lnTo>
                <a:lnTo>
                  <a:pt x="511626" y="748509"/>
                </a:lnTo>
                <a:lnTo>
                  <a:pt x="522616" y="713099"/>
                </a:lnTo>
                <a:lnTo>
                  <a:pt x="534826" y="677687"/>
                </a:lnTo>
                <a:lnTo>
                  <a:pt x="549479" y="644720"/>
                </a:lnTo>
                <a:lnTo>
                  <a:pt x="567795" y="615414"/>
                </a:lnTo>
                <a:lnTo>
                  <a:pt x="589773" y="588551"/>
                </a:lnTo>
                <a:lnTo>
                  <a:pt x="616636" y="566572"/>
                </a:lnTo>
                <a:lnTo>
                  <a:pt x="645943" y="548256"/>
                </a:lnTo>
                <a:lnTo>
                  <a:pt x="678910" y="533603"/>
                </a:lnTo>
                <a:lnTo>
                  <a:pt x="714322" y="521393"/>
                </a:lnTo>
                <a:lnTo>
                  <a:pt x="749733" y="510403"/>
                </a:lnTo>
                <a:lnTo>
                  <a:pt x="787586" y="500634"/>
                </a:lnTo>
                <a:lnTo>
                  <a:pt x="824217" y="490865"/>
                </a:lnTo>
                <a:lnTo>
                  <a:pt x="860849" y="479876"/>
                </a:lnTo>
                <a:lnTo>
                  <a:pt x="896260" y="467665"/>
                </a:lnTo>
                <a:lnTo>
                  <a:pt x="929228" y="453013"/>
                </a:lnTo>
                <a:lnTo>
                  <a:pt x="959755" y="435919"/>
                </a:lnTo>
                <a:lnTo>
                  <a:pt x="986618" y="413940"/>
                </a:lnTo>
                <a:lnTo>
                  <a:pt x="1014703" y="389517"/>
                </a:lnTo>
                <a:lnTo>
                  <a:pt x="1039125" y="361433"/>
                </a:lnTo>
                <a:lnTo>
                  <a:pt x="1062325" y="332128"/>
                </a:lnTo>
                <a:lnTo>
                  <a:pt x="1085525" y="301602"/>
                </a:lnTo>
                <a:lnTo>
                  <a:pt x="1108724" y="271075"/>
                </a:lnTo>
                <a:lnTo>
                  <a:pt x="1131924" y="241769"/>
                </a:lnTo>
                <a:lnTo>
                  <a:pt x="1157568" y="213685"/>
                </a:lnTo>
                <a:lnTo>
                  <a:pt x="1183209" y="189265"/>
                </a:lnTo>
                <a:lnTo>
                  <a:pt x="1212515" y="168506"/>
                </a:lnTo>
                <a:lnTo>
                  <a:pt x="1243042" y="152632"/>
                </a:lnTo>
                <a:lnTo>
                  <a:pt x="1279674" y="141643"/>
                </a:lnTo>
                <a:lnTo>
                  <a:pt x="1317527" y="136759"/>
                </a:lnTo>
                <a:lnTo>
                  <a:pt x="1356600" y="135537"/>
                </a:lnTo>
                <a:lnTo>
                  <a:pt x="1398115" y="139201"/>
                </a:lnTo>
                <a:lnTo>
                  <a:pt x="1439632" y="144086"/>
                </a:lnTo>
                <a:lnTo>
                  <a:pt x="1481149" y="150191"/>
                </a:lnTo>
                <a:lnTo>
                  <a:pt x="1522665" y="155076"/>
                </a:lnTo>
                <a:lnTo>
                  <a:pt x="1564180" y="157517"/>
                </a:lnTo>
                <a:lnTo>
                  <a:pt x="1604476" y="157517"/>
                </a:lnTo>
                <a:lnTo>
                  <a:pt x="1642330" y="152632"/>
                </a:lnTo>
                <a:lnTo>
                  <a:pt x="1680183" y="142864"/>
                </a:lnTo>
                <a:lnTo>
                  <a:pt x="1716814" y="128211"/>
                </a:lnTo>
                <a:lnTo>
                  <a:pt x="1753445" y="108674"/>
                </a:lnTo>
                <a:lnTo>
                  <a:pt x="1790078" y="89137"/>
                </a:lnTo>
                <a:lnTo>
                  <a:pt x="1826709" y="67158"/>
                </a:lnTo>
                <a:lnTo>
                  <a:pt x="1862121" y="46400"/>
                </a:lnTo>
                <a:lnTo>
                  <a:pt x="1899974" y="28084"/>
                </a:lnTo>
                <a:lnTo>
                  <a:pt x="1936605" y="13432"/>
                </a:lnTo>
                <a:lnTo>
                  <a:pt x="1974458" y="3662"/>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pic>
        <p:nvPicPr>
          <p:cNvPr id="3" name="Picture 2">
            <a:extLst>
              <a:ext uri="{FF2B5EF4-FFF2-40B4-BE49-F238E27FC236}">
                <a16:creationId xmlns:a16="http://schemas.microsoft.com/office/drawing/2014/main" id="{FC641A8E-0681-4EF5-8681-D0835DC33FFE}"/>
              </a:ext>
            </a:extLst>
          </p:cNvPr>
          <p:cNvPicPr>
            <a:picLocks noChangeAspect="1"/>
          </p:cNvPicPr>
          <p:nvPr/>
        </p:nvPicPr>
        <p:blipFill rotWithShape="1">
          <a:blip r:embed="rId3"/>
          <a:srcRect l="20436" r="16115" b="4"/>
          <a:stretch/>
        </p:blipFill>
        <p:spPr>
          <a:xfrm>
            <a:off x="4416288" y="2651760"/>
            <a:ext cx="2242798" cy="2986796"/>
          </a:xfrm>
          <a:custGeom>
            <a:avLst/>
            <a:gdLst/>
            <a:ahLst/>
            <a:cxnLst/>
            <a:rect l="l" t="t" r="r" b="b"/>
            <a:pathLst>
              <a:path w="2891598" h="2888118">
                <a:moveTo>
                  <a:pt x="1445800" y="0"/>
                </a:moveTo>
                <a:lnTo>
                  <a:pt x="1473855" y="2630"/>
                </a:lnTo>
                <a:lnTo>
                  <a:pt x="1501036" y="9644"/>
                </a:lnTo>
                <a:lnTo>
                  <a:pt x="1527340" y="20166"/>
                </a:lnTo>
                <a:lnTo>
                  <a:pt x="1554518" y="33318"/>
                </a:lnTo>
                <a:lnTo>
                  <a:pt x="1579946" y="48224"/>
                </a:lnTo>
                <a:lnTo>
                  <a:pt x="1606250" y="64005"/>
                </a:lnTo>
                <a:lnTo>
                  <a:pt x="1632552" y="78033"/>
                </a:lnTo>
                <a:lnTo>
                  <a:pt x="1658855" y="92063"/>
                </a:lnTo>
                <a:lnTo>
                  <a:pt x="1684282" y="102583"/>
                </a:lnTo>
                <a:lnTo>
                  <a:pt x="1712338" y="109598"/>
                </a:lnTo>
                <a:lnTo>
                  <a:pt x="1739518" y="113105"/>
                </a:lnTo>
                <a:lnTo>
                  <a:pt x="1768452" y="113105"/>
                </a:lnTo>
                <a:lnTo>
                  <a:pt x="1798262" y="111352"/>
                </a:lnTo>
                <a:lnTo>
                  <a:pt x="1828072" y="107844"/>
                </a:lnTo>
                <a:lnTo>
                  <a:pt x="1857883" y="103461"/>
                </a:lnTo>
                <a:lnTo>
                  <a:pt x="1887693" y="99954"/>
                </a:lnTo>
                <a:lnTo>
                  <a:pt x="1917504" y="97323"/>
                </a:lnTo>
                <a:lnTo>
                  <a:pt x="1945560" y="98199"/>
                </a:lnTo>
                <a:lnTo>
                  <a:pt x="1972740" y="101707"/>
                </a:lnTo>
                <a:lnTo>
                  <a:pt x="1999043" y="109598"/>
                </a:lnTo>
                <a:lnTo>
                  <a:pt x="2020963" y="120996"/>
                </a:lnTo>
                <a:lnTo>
                  <a:pt x="2042004" y="135902"/>
                </a:lnTo>
                <a:lnTo>
                  <a:pt x="2060417" y="153437"/>
                </a:lnTo>
                <a:lnTo>
                  <a:pt x="2078829" y="173603"/>
                </a:lnTo>
                <a:lnTo>
                  <a:pt x="2095489" y="194645"/>
                </a:lnTo>
                <a:lnTo>
                  <a:pt x="2112147" y="216565"/>
                </a:lnTo>
                <a:lnTo>
                  <a:pt x="2128805" y="238484"/>
                </a:lnTo>
                <a:lnTo>
                  <a:pt x="2145463" y="259528"/>
                </a:lnTo>
                <a:lnTo>
                  <a:pt x="2163000" y="279693"/>
                </a:lnTo>
                <a:lnTo>
                  <a:pt x="2183166" y="297229"/>
                </a:lnTo>
                <a:lnTo>
                  <a:pt x="2202455" y="313012"/>
                </a:lnTo>
                <a:lnTo>
                  <a:pt x="2224374" y="325286"/>
                </a:lnTo>
                <a:lnTo>
                  <a:pt x="2248047" y="335808"/>
                </a:lnTo>
                <a:lnTo>
                  <a:pt x="2273473" y="344575"/>
                </a:lnTo>
                <a:lnTo>
                  <a:pt x="2299776" y="352466"/>
                </a:lnTo>
                <a:lnTo>
                  <a:pt x="2326079" y="359480"/>
                </a:lnTo>
                <a:lnTo>
                  <a:pt x="2353259" y="366495"/>
                </a:lnTo>
                <a:lnTo>
                  <a:pt x="2378686" y="374386"/>
                </a:lnTo>
                <a:lnTo>
                  <a:pt x="2404111" y="383153"/>
                </a:lnTo>
                <a:lnTo>
                  <a:pt x="2427785" y="393675"/>
                </a:lnTo>
                <a:lnTo>
                  <a:pt x="2448828" y="406827"/>
                </a:lnTo>
                <a:lnTo>
                  <a:pt x="2468117" y="422609"/>
                </a:lnTo>
                <a:lnTo>
                  <a:pt x="2483898" y="441899"/>
                </a:lnTo>
                <a:lnTo>
                  <a:pt x="2497050" y="462941"/>
                </a:lnTo>
                <a:lnTo>
                  <a:pt x="2507571" y="486613"/>
                </a:lnTo>
                <a:lnTo>
                  <a:pt x="2516339" y="512041"/>
                </a:lnTo>
                <a:lnTo>
                  <a:pt x="2524229" y="537467"/>
                </a:lnTo>
                <a:lnTo>
                  <a:pt x="2531245" y="564648"/>
                </a:lnTo>
                <a:lnTo>
                  <a:pt x="2538259" y="590950"/>
                </a:lnTo>
                <a:lnTo>
                  <a:pt x="2546149" y="617254"/>
                </a:lnTo>
                <a:lnTo>
                  <a:pt x="2554917" y="642682"/>
                </a:lnTo>
                <a:lnTo>
                  <a:pt x="2565438" y="666354"/>
                </a:lnTo>
                <a:lnTo>
                  <a:pt x="2577714" y="688273"/>
                </a:lnTo>
                <a:lnTo>
                  <a:pt x="2593495" y="707564"/>
                </a:lnTo>
                <a:lnTo>
                  <a:pt x="2611030" y="727729"/>
                </a:lnTo>
                <a:lnTo>
                  <a:pt x="2631196" y="745264"/>
                </a:lnTo>
                <a:lnTo>
                  <a:pt x="2652239" y="761923"/>
                </a:lnTo>
                <a:lnTo>
                  <a:pt x="2675035" y="778582"/>
                </a:lnTo>
                <a:lnTo>
                  <a:pt x="2696954" y="795241"/>
                </a:lnTo>
                <a:lnTo>
                  <a:pt x="2717996" y="811900"/>
                </a:lnTo>
                <a:lnTo>
                  <a:pt x="2738161" y="830313"/>
                </a:lnTo>
                <a:lnTo>
                  <a:pt x="2755698" y="848725"/>
                </a:lnTo>
                <a:lnTo>
                  <a:pt x="2770603" y="869768"/>
                </a:lnTo>
                <a:lnTo>
                  <a:pt x="2782002" y="891687"/>
                </a:lnTo>
                <a:lnTo>
                  <a:pt x="2789892" y="917991"/>
                </a:lnTo>
                <a:lnTo>
                  <a:pt x="2793399" y="945171"/>
                </a:lnTo>
                <a:lnTo>
                  <a:pt x="2794276" y="973229"/>
                </a:lnTo>
                <a:lnTo>
                  <a:pt x="2791646" y="1003038"/>
                </a:lnTo>
                <a:lnTo>
                  <a:pt x="2788138" y="1032848"/>
                </a:lnTo>
                <a:lnTo>
                  <a:pt x="2783755" y="1062659"/>
                </a:lnTo>
                <a:lnTo>
                  <a:pt x="2780247" y="1092470"/>
                </a:lnTo>
                <a:lnTo>
                  <a:pt x="2778495" y="1122281"/>
                </a:lnTo>
                <a:lnTo>
                  <a:pt x="2778495" y="1151214"/>
                </a:lnTo>
                <a:lnTo>
                  <a:pt x="2782002" y="1178394"/>
                </a:lnTo>
                <a:lnTo>
                  <a:pt x="2789015" y="1205574"/>
                </a:lnTo>
                <a:lnTo>
                  <a:pt x="2799536" y="1231002"/>
                </a:lnTo>
                <a:lnTo>
                  <a:pt x="2813566" y="1257305"/>
                </a:lnTo>
                <a:lnTo>
                  <a:pt x="2827593" y="1283608"/>
                </a:lnTo>
                <a:lnTo>
                  <a:pt x="2843376" y="1309912"/>
                </a:lnTo>
                <a:lnTo>
                  <a:pt x="2858280" y="1335339"/>
                </a:lnTo>
                <a:lnTo>
                  <a:pt x="2871432" y="1362518"/>
                </a:lnTo>
                <a:lnTo>
                  <a:pt x="2881953" y="1388823"/>
                </a:lnTo>
                <a:lnTo>
                  <a:pt x="2888967" y="1416003"/>
                </a:lnTo>
                <a:lnTo>
                  <a:pt x="2891598" y="1444059"/>
                </a:lnTo>
                <a:lnTo>
                  <a:pt x="2888967" y="1472116"/>
                </a:lnTo>
                <a:lnTo>
                  <a:pt x="2881953" y="1499297"/>
                </a:lnTo>
                <a:lnTo>
                  <a:pt x="2871432" y="1525600"/>
                </a:lnTo>
                <a:lnTo>
                  <a:pt x="2858280" y="1552780"/>
                </a:lnTo>
                <a:lnTo>
                  <a:pt x="2843376" y="1578207"/>
                </a:lnTo>
                <a:lnTo>
                  <a:pt x="2827593" y="1604511"/>
                </a:lnTo>
                <a:lnTo>
                  <a:pt x="2813566" y="1630814"/>
                </a:lnTo>
                <a:lnTo>
                  <a:pt x="2799536" y="1657117"/>
                </a:lnTo>
                <a:lnTo>
                  <a:pt x="2789015" y="1682544"/>
                </a:lnTo>
                <a:lnTo>
                  <a:pt x="2782002" y="1709724"/>
                </a:lnTo>
                <a:lnTo>
                  <a:pt x="2778495" y="1736904"/>
                </a:lnTo>
                <a:lnTo>
                  <a:pt x="2778495" y="1765838"/>
                </a:lnTo>
                <a:lnTo>
                  <a:pt x="2780247" y="1795649"/>
                </a:lnTo>
                <a:lnTo>
                  <a:pt x="2783755" y="1825459"/>
                </a:lnTo>
                <a:lnTo>
                  <a:pt x="2788138" y="1855270"/>
                </a:lnTo>
                <a:lnTo>
                  <a:pt x="2791646" y="1885081"/>
                </a:lnTo>
                <a:lnTo>
                  <a:pt x="2794276" y="1914891"/>
                </a:lnTo>
                <a:lnTo>
                  <a:pt x="2793399" y="1942948"/>
                </a:lnTo>
                <a:lnTo>
                  <a:pt x="2789892" y="1970129"/>
                </a:lnTo>
                <a:lnTo>
                  <a:pt x="2782002" y="1996432"/>
                </a:lnTo>
                <a:lnTo>
                  <a:pt x="2770603" y="2018351"/>
                </a:lnTo>
                <a:lnTo>
                  <a:pt x="2755698" y="2039394"/>
                </a:lnTo>
                <a:lnTo>
                  <a:pt x="2738161" y="2057807"/>
                </a:lnTo>
                <a:lnTo>
                  <a:pt x="2717996" y="2076218"/>
                </a:lnTo>
                <a:lnTo>
                  <a:pt x="2696954" y="2092878"/>
                </a:lnTo>
                <a:lnTo>
                  <a:pt x="2675035" y="2109537"/>
                </a:lnTo>
                <a:lnTo>
                  <a:pt x="2652239" y="2126196"/>
                </a:lnTo>
                <a:lnTo>
                  <a:pt x="2631196" y="2142854"/>
                </a:lnTo>
                <a:lnTo>
                  <a:pt x="2611030" y="2160389"/>
                </a:lnTo>
                <a:lnTo>
                  <a:pt x="2593495" y="2180556"/>
                </a:lnTo>
                <a:lnTo>
                  <a:pt x="2577714" y="2199845"/>
                </a:lnTo>
                <a:lnTo>
                  <a:pt x="2565438" y="2221764"/>
                </a:lnTo>
                <a:lnTo>
                  <a:pt x="2554917" y="2245437"/>
                </a:lnTo>
                <a:lnTo>
                  <a:pt x="2546149" y="2270864"/>
                </a:lnTo>
                <a:lnTo>
                  <a:pt x="2538259" y="2297168"/>
                </a:lnTo>
                <a:lnTo>
                  <a:pt x="2531245" y="2323472"/>
                </a:lnTo>
                <a:lnTo>
                  <a:pt x="2524229" y="2350652"/>
                </a:lnTo>
                <a:lnTo>
                  <a:pt x="2516339" y="2376078"/>
                </a:lnTo>
                <a:lnTo>
                  <a:pt x="2507571" y="2401504"/>
                </a:lnTo>
                <a:lnTo>
                  <a:pt x="2497050" y="2425177"/>
                </a:lnTo>
                <a:lnTo>
                  <a:pt x="2483898" y="2446221"/>
                </a:lnTo>
                <a:lnTo>
                  <a:pt x="2468117" y="2465510"/>
                </a:lnTo>
                <a:lnTo>
                  <a:pt x="2448828" y="2481291"/>
                </a:lnTo>
                <a:lnTo>
                  <a:pt x="2427785" y="2494443"/>
                </a:lnTo>
                <a:lnTo>
                  <a:pt x="2404111" y="2504965"/>
                </a:lnTo>
                <a:lnTo>
                  <a:pt x="2378686" y="2513732"/>
                </a:lnTo>
                <a:lnTo>
                  <a:pt x="2353259" y="2521623"/>
                </a:lnTo>
                <a:lnTo>
                  <a:pt x="2326079" y="2528638"/>
                </a:lnTo>
                <a:lnTo>
                  <a:pt x="2299776" y="2535652"/>
                </a:lnTo>
                <a:lnTo>
                  <a:pt x="2273473" y="2543543"/>
                </a:lnTo>
                <a:lnTo>
                  <a:pt x="2248047" y="2552312"/>
                </a:lnTo>
                <a:lnTo>
                  <a:pt x="2224374" y="2562833"/>
                </a:lnTo>
                <a:lnTo>
                  <a:pt x="2202455" y="2575107"/>
                </a:lnTo>
                <a:lnTo>
                  <a:pt x="2183166" y="2590889"/>
                </a:lnTo>
                <a:lnTo>
                  <a:pt x="2163000" y="2608426"/>
                </a:lnTo>
                <a:lnTo>
                  <a:pt x="2145463" y="2628592"/>
                </a:lnTo>
                <a:lnTo>
                  <a:pt x="2128805" y="2649634"/>
                </a:lnTo>
                <a:lnTo>
                  <a:pt x="2112147" y="2671553"/>
                </a:lnTo>
                <a:lnTo>
                  <a:pt x="2095489" y="2693473"/>
                </a:lnTo>
                <a:lnTo>
                  <a:pt x="2078829" y="2714516"/>
                </a:lnTo>
                <a:lnTo>
                  <a:pt x="2060417" y="2734681"/>
                </a:lnTo>
                <a:lnTo>
                  <a:pt x="2042004" y="2752217"/>
                </a:lnTo>
                <a:lnTo>
                  <a:pt x="2020963" y="2767122"/>
                </a:lnTo>
                <a:lnTo>
                  <a:pt x="1999043" y="2778521"/>
                </a:lnTo>
                <a:lnTo>
                  <a:pt x="1972740" y="2786411"/>
                </a:lnTo>
                <a:lnTo>
                  <a:pt x="1945560" y="2789919"/>
                </a:lnTo>
                <a:lnTo>
                  <a:pt x="1917504" y="2790796"/>
                </a:lnTo>
                <a:lnTo>
                  <a:pt x="1887693" y="2788165"/>
                </a:lnTo>
                <a:lnTo>
                  <a:pt x="1857883" y="2784659"/>
                </a:lnTo>
                <a:lnTo>
                  <a:pt x="1828072" y="2780274"/>
                </a:lnTo>
                <a:lnTo>
                  <a:pt x="1798262" y="2776767"/>
                </a:lnTo>
                <a:lnTo>
                  <a:pt x="1768452" y="2775013"/>
                </a:lnTo>
                <a:lnTo>
                  <a:pt x="1739518" y="2775013"/>
                </a:lnTo>
                <a:lnTo>
                  <a:pt x="1712338" y="2778521"/>
                </a:lnTo>
                <a:lnTo>
                  <a:pt x="1684282" y="2785535"/>
                </a:lnTo>
                <a:lnTo>
                  <a:pt x="1658855" y="2796057"/>
                </a:lnTo>
                <a:lnTo>
                  <a:pt x="1632552" y="2810085"/>
                </a:lnTo>
                <a:lnTo>
                  <a:pt x="1606250" y="2824114"/>
                </a:lnTo>
                <a:lnTo>
                  <a:pt x="1579946" y="2839896"/>
                </a:lnTo>
                <a:lnTo>
                  <a:pt x="1554518" y="2854801"/>
                </a:lnTo>
                <a:lnTo>
                  <a:pt x="1527340" y="2867952"/>
                </a:lnTo>
                <a:lnTo>
                  <a:pt x="1501036" y="2878474"/>
                </a:lnTo>
                <a:lnTo>
                  <a:pt x="1473855" y="2885488"/>
                </a:lnTo>
                <a:lnTo>
                  <a:pt x="1445800" y="2888118"/>
                </a:lnTo>
                <a:lnTo>
                  <a:pt x="1417743" y="2885488"/>
                </a:lnTo>
                <a:lnTo>
                  <a:pt x="1390563" y="2878474"/>
                </a:lnTo>
                <a:lnTo>
                  <a:pt x="1364260" y="2867952"/>
                </a:lnTo>
                <a:lnTo>
                  <a:pt x="1337080" y="2854801"/>
                </a:lnTo>
                <a:lnTo>
                  <a:pt x="1311653" y="2839896"/>
                </a:lnTo>
                <a:lnTo>
                  <a:pt x="1285350" y="2824114"/>
                </a:lnTo>
                <a:lnTo>
                  <a:pt x="1259047" y="2810085"/>
                </a:lnTo>
                <a:lnTo>
                  <a:pt x="1232744" y="2796057"/>
                </a:lnTo>
                <a:lnTo>
                  <a:pt x="1206441" y="2785535"/>
                </a:lnTo>
                <a:lnTo>
                  <a:pt x="1179261" y="2778521"/>
                </a:lnTo>
                <a:lnTo>
                  <a:pt x="1152081" y="2775013"/>
                </a:lnTo>
                <a:lnTo>
                  <a:pt x="1123147" y="2775013"/>
                </a:lnTo>
                <a:lnTo>
                  <a:pt x="1093337" y="2776767"/>
                </a:lnTo>
                <a:lnTo>
                  <a:pt x="1063527" y="2780274"/>
                </a:lnTo>
                <a:lnTo>
                  <a:pt x="1033716" y="2784659"/>
                </a:lnTo>
                <a:lnTo>
                  <a:pt x="1003905" y="2788165"/>
                </a:lnTo>
                <a:lnTo>
                  <a:pt x="974095" y="2790796"/>
                </a:lnTo>
                <a:lnTo>
                  <a:pt x="946040" y="2789919"/>
                </a:lnTo>
                <a:lnTo>
                  <a:pt x="918859" y="2786411"/>
                </a:lnTo>
                <a:lnTo>
                  <a:pt x="892556" y="2778521"/>
                </a:lnTo>
                <a:lnTo>
                  <a:pt x="870636" y="2767122"/>
                </a:lnTo>
                <a:lnTo>
                  <a:pt x="849593" y="2752217"/>
                </a:lnTo>
                <a:lnTo>
                  <a:pt x="831181" y="2734681"/>
                </a:lnTo>
                <a:lnTo>
                  <a:pt x="812769" y="2714516"/>
                </a:lnTo>
                <a:lnTo>
                  <a:pt x="796111" y="2693473"/>
                </a:lnTo>
                <a:lnTo>
                  <a:pt x="779451" y="2671553"/>
                </a:lnTo>
                <a:lnTo>
                  <a:pt x="762793" y="2649634"/>
                </a:lnTo>
                <a:lnTo>
                  <a:pt x="746135" y="2628592"/>
                </a:lnTo>
                <a:lnTo>
                  <a:pt x="728599" y="2608426"/>
                </a:lnTo>
                <a:lnTo>
                  <a:pt x="708433" y="2590889"/>
                </a:lnTo>
                <a:lnTo>
                  <a:pt x="689144" y="2575107"/>
                </a:lnTo>
                <a:lnTo>
                  <a:pt x="667225" y="2562833"/>
                </a:lnTo>
                <a:lnTo>
                  <a:pt x="643552" y="2552312"/>
                </a:lnTo>
                <a:lnTo>
                  <a:pt x="618126" y="2543543"/>
                </a:lnTo>
                <a:lnTo>
                  <a:pt x="591822" y="2535652"/>
                </a:lnTo>
                <a:lnTo>
                  <a:pt x="565519" y="2528638"/>
                </a:lnTo>
                <a:lnTo>
                  <a:pt x="538339" y="2521623"/>
                </a:lnTo>
                <a:lnTo>
                  <a:pt x="512913" y="2513732"/>
                </a:lnTo>
                <a:lnTo>
                  <a:pt x="487486" y="2504965"/>
                </a:lnTo>
                <a:lnTo>
                  <a:pt x="463814" y="2494443"/>
                </a:lnTo>
                <a:lnTo>
                  <a:pt x="442771" y="2481291"/>
                </a:lnTo>
                <a:lnTo>
                  <a:pt x="423481" y="2465510"/>
                </a:lnTo>
                <a:lnTo>
                  <a:pt x="407701" y="2446221"/>
                </a:lnTo>
                <a:lnTo>
                  <a:pt x="394549" y="2425177"/>
                </a:lnTo>
                <a:lnTo>
                  <a:pt x="384027" y="2401504"/>
                </a:lnTo>
                <a:lnTo>
                  <a:pt x="375260" y="2376078"/>
                </a:lnTo>
                <a:lnTo>
                  <a:pt x="367369" y="2350652"/>
                </a:lnTo>
                <a:lnTo>
                  <a:pt x="360355" y="2323472"/>
                </a:lnTo>
                <a:lnTo>
                  <a:pt x="353341" y="2297168"/>
                </a:lnTo>
                <a:lnTo>
                  <a:pt x="345449" y="2270864"/>
                </a:lnTo>
                <a:lnTo>
                  <a:pt x="336681" y="2245437"/>
                </a:lnTo>
                <a:lnTo>
                  <a:pt x="326160" y="2221764"/>
                </a:lnTo>
                <a:lnTo>
                  <a:pt x="313886" y="2199845"/>
                </a:lnTo>
                <a:lnTo>
                  <a:pt x="298104" y="2180556"/>
                </a:lnTo>
                <a:lnTo>
                  <a:pt x="280568" y="2160389"/>
                </a:lnTo>
                <a:lnTo>
                  <a:pt x="260402" y="2142854"/>
                </a:lnTo>
                <a:lnTo>
                  <a:pt x="238482" y="2126196"/>
                </a:lnTo>
                <a:lnTo>
                  <a:pt x="216563" y="2109537"/>
                </a:lnTo>
                <a:lnTo>
                  <a:pt x="194645" y="2092878"/>
                </a:lnTo>
                <a:lnTo>
                  <a:pt x="173602" y="2076218"/>
                </a:lnTo>
                <a:lnTo>
                  <a:pt x="153436" y="2057807"/>
                </a:lnTo>
                <a:lnTo>
                  <a:pt x="135901" y="2039394"/>
                </a:lnTo>
                <a:lnTo>
                  <a:pt x="120996" y="2018351"/>
                </a:lnTo>
                <a:lnTo>
                  <a:pt x="109598" y="1996432"/>
                </a:lnTo>
                <a:lnTo>
                  <a:pt x="101707" y="1970129"/>
                </a:lnTo>
                <a:lnTo>
                  <a:pt x="98199" y="1942948"/>
                </a:lnTo>
                <a:lnTo>
                  <a:pt x="97322" y="1914891"/>
                </a:lnTo>
                <a:lnTo>
                  <a:pt x="99953" y="1885081"/>
                </a:lnTo>
                <a:lnTo>
                  <a:pt x="103460" y="1855270"/>
                </a:lnTo>
                <a:lnTo>
                  <a:pt x="107843" y="1825459"/>
                </a:lnTo>
                <a:lnTo>
                  <a:pt x="111351" y="1795649"/>
                </a:lnTo>
                <a:lnTo>
                  <a:pt x="113105" y="1765838"/>
                </a:lnTo>
                <a:lnTo>
                  <a:pt x="113105" y="1736904"/>
                </a:lnTo>
                <a:lnTo>
                  <a:pt x="109598" y="1709724"/>
                </a:lnTo>
                <a:lnTo>
                  <a:pt x="102584" y="1682544"/>
                </a:lnTo>
                <a:lnTo>
                  <a:pt x="92062" y="1657117"/>
                </a:lnTo>
                <a:lnTo>
                  <a:pt x="78910" y="1630814"/>
                </a:lnTo>
                <a:lnTo>
                  <a:pt x="64005" y="1604511"/>
                </a:lnTo>
                <a:lnTo>
                  <a:pt x="48224" y="1578207"/>
                </a:lnTo>
                <a:lnTo>
                  <a:pt x="33319" y="1552780"/>
                </a:lnTo>
                <a:lnTo>
                  <a:pt x="20166" y="1525600"/>
                </a:lnTo>
                <a:lnTo>
                  <a:pt x="9645" y="1499297"/>
                </a:lnTo>
                <a:lnTo>
                  <a:pt x="2631" y="1472116"/>
                </a:lnTo>
                <a:lnTo>
                  <a:pt x="0" y="1444059"/>
                </a:lnTo>
                <a:lnTo>
                  <a:pt x="2631" y="1416003"/>
                </a:lnTo>
                <a:lnTo>
                  <a:pt x="9645" y="1388823"/>
                </a:lnTo>
                <a:lnTo>
                  <a:pt x="20166" y="1362518"/>
                </a:lnTo>
                <a:lnTo>
                  <a:pt x="33319" y="1335339"/>
                </a:lnTo>
                <a:lnTo>
                  <a:pt x="48224" y="1309912"/>
                </a:lnTo>
                <a:lnTo>
                  <a:pt x="64005" y="1283608"/>
                </a:lnTo>
                <a:lnTo>
                  <a:pt x="78910" y="1257305"/>
                </a:lnTo>
                <a:lnTo>
                  <a:pt x="92062" y="1231002"/>
                </a:lnTo>
                <a:lnTo>
                  <a:pt x="102584" y="1205574"/>
                </a:lnTo>
                <a:lnTo>
                  <a:pt x="109598" y="1178394"/>
                </a:lnTo>
                <a:lnTo>
                  <a:pt x="113105" y="1151214"/>
                </a:lnTo>
                <a:lnTo>
                  <a:pt x="113105" y="1122281"/>
                </a:lnTo>
                <a:lnTo>
                  <a:pt x="111351" y="1092470"/>
                </a:lnTo>
                <a:lnTo>
                  <a:pt x="107843" y="1062659"/>
                </a:lnTo>
                <a:lnTo>
                  <a:pt x="103460" y="1032848"/>
                </a:lnTo>
                <a:lnTo>
                  <a:pt x="99953" y="1003038"/>
                </a:lnTo>
                <a:lnTo>
                  <a:pt x="97322" y="973229"/>
                </a:lnTo>
                <a:lnTo>
                  <a:pt x="98199" y="945171"/>
                </a:lnTo>
                <a:lnTo>
                  <a:pt x="101707" y="917991"/>
                </a:lnTo>
                <a:lnTo>
                  <a:pt x="109598" y="891687"/>
                </a:lnTo>
                <a:lnTo>
                  <a:pt x="120996" y="869768"/>
                </a:lnTo>
                <a:lnTo>
                  <a:pt x="135901" y="848725"/>
                </a:lnTo>
                <a:lnTo>
                  <a:pt x="153436" y="830313"/>
                </a:lnTo>
                <a:lnTo>
                  <a:pt x="173602" y="811900"/>
                </a:lnTo>
                <a:lnTo>
                  <a:pt x="194645" y="795241"/>
                </a:lnTo>
                <a:lnTo>
                  <a:pt x="216563" y="778582"/>
                </a:lnTo>
                <a:lnTo>
                  <a:pt x="238482" y="761923"/>
                </a:lnTo>
                <a:lnTo>
                  <a:pt x="260402" y="745264"/>
                </a:lnTo>
                <a:lnTo>
                  <a:pt x="280568" y="727729"/>
                </a:lnTo>
                <a:lnTo>
                  <a:pt x="298104" y="707564"/>
                </a:lnTo>
                <a:lnTo>
                  <a:pt x="313886" y="688273"/>
                </a:lnTo>
                <a:lnTo>
                  <a:pt x="326160" y="666354"/>
                </a:lnTo>
                <a:lnTo>
                  <a:pt x="336681" y="642682"/>
                </a:lnTo>
                <a:lnTo>
                  <a:pt x="345449" y="617254"/>
                </a:lnTo>
                <a:lnTo>
                  <a:pt x="353341" y="590950"/>
                </a:lnTo>
                <a:lnTo>
                  <a:pt x="360355" y="564648"/>
                </a:lnTo>
                <a:lnTo>
                  <a:pt x="367369" y="537467"/>
                </a:lnTo>
                <a:lnTo>
                  <a:pt x="375260" y="512041"/>
                </a:lnTo>
                <a:lnTo>
                  <a:pt x="384027" y="486613"/>
                </a:lnTo>
                <a:lnTo>
                  <a:pt x="394549" y="462941"/>
                </a:lnTo>
                <a:lnTo>
                  <a:pt x="407701" y="441899"/>
                </a:lnTo>
                <a:lnTo>
                  <a:pt x="423481" y="422609"/>
                </a:lnTo>
                <a:lnTo>
                  <a:pt x="442771" y="406827"/>
                </a:lnTo>
                <a:lnTo>
                  <a:pt x="463814" y="393675"/>
                </a:lnTo>
                <a:lnTo>
                  <a:pt x="487486" y="383153"/>
                </a:lnTo>
                <a:lnTo>
                  <a:pt x="512913" y="374386"/>
                </a:lnTo>
                <a:lnTo>
                  <a:pt x="538339" y="366495"/>
                </a:lnTo>
                <a:lnTo>
                  <a:pt x="565519" y="359480"/>
                </a:lnTo>
                <a:lnTo>
                  <a:pt x="591822" y="352466"/>
                </a:lnTo>
                <a:lnTo>
                  <a:pt x="618126" y="344575"/>
                </a:lnTo>
                <a:lnTo>
                  <a:pt x="643552" y="335808"/>
                </a:lnTo>
                <a:lnTo>
                  <a:pt x="667225" y="325286"/>
                </a:lnTo>
                <a:lnTo>
                  <a:pt x="689144" y="313012"/>
                </a:lnTo>
                <a:lnTo>
                  <a:pt x="708433" y="297229"/>
                </a:lnTo>
                <a:lnTo>
                  <a:pt x="728599" y="279693"/>
                </a:lnTo>
                <a:lnTo>
                  <a:pt x="746135" y="259528"/>
                </a:lnTo>
                <a:lnTo>
                  <a:pt x="762793" y="238484"/>
                </a:lnTo>
                <a:lnTo>
                  <a:pt x="779451" y="216565"/>
                </a:lnTo>
                <a:lnTo>
                  <a:pt x="796111" y="194645"/>
                </a:lnTo>
                <a:lnTo>
                  <a:pt x="812769" y="173603"/>
                </a:lnTo>
                <a:lnTo>
                  <a:pt x="831181" y="153437"/>
                </a:lnTo>
                <a:lnTo>
                  <a:pt x="849593" y="135902"/>
                </a:lnTo>
                <a:lnTo>
                  <a:pt x="870636" y="120996"/>
                </a:lnTo>
                <a:lnTo>
                  <a:pt x="892556" y="109598"/>
                </a:lnTo>
                <a:lnTo>
                  <a:pt x="918859" y="101707"/>
                </a:lnTo>
                <a:lnTo>
                  <a:pt x="946040" y="98199"/>
                </a:lnTo>
                <a:lnTo>
                  <a:pt x="974095" y="97323"/>
                </a:lnTo>
                <a:lnTo>
                  <a:pt x="1003905" y="99954"/>
                </a:lnTo>
                <a:lnTo>
                  <a:pt x="1033716" y="103461"/>
                </a:lnTo>
                <a:lnTo>
                  <a:pt x="1063527" y="107844"/>
                </a:lnTo>
                <a:lnTo>
                  <a:pt x="1093337" y="111352"/>
                </a:lnTo>
                <a:lnTo>
                  <a:pt x="1123147" y="113105"/>
                </a:lnTo>
                <a:lnTo>
                  <a:pt x="1152081" y="113105"/>
                </a:lnTo>
                <a:lnTo>
                  <a:pt x="1179261" y="109598"/>
                </a:lnTo>
                <a:lnTo>
                  <a:pt x="1206441" y="102583"/>
                </a:lnTo>
                <a:lnTo>
                  <a:pt x="1232744" y="92063"/>
                </a:lnTo>
                <a:lnTo>
                  <a:pt x="1259047" y="78033"/>
                </a:lnTo>
                <a:lnTo>
                  <a:pt x="1285350" y="64005"/>
                </a:lnTo>
                <a:lnTo>
                  <a:pt x="1311653" y="48224"/>
                </a:lnTo>
                <a:lnTo>
                  <a:pt x="1337080" y="33318"/>
                </a:lnTo>
                <a:lnTo>
                  <a:pt x="1364260" y="20166"/>
                </a:lnTo>
                <a:lnTo>
                  <a:pt x="1390563" y="9644"/>
                </a:lnTo>
                <a:lnTo>
                  <a:pt x="1417743" y="2630"/>
                </a:lnTo>
                <a:close/>
              </a:path>
            </a:pathLst>
          </a:custGeom>
        </p:spPr>
      </p:pic>
      <p:sp>
        <p:nvSpPr>
          <p:cNvPr id="27" name="Rectangle 26">
            <a:extLst>
              <a:ext uri="{FF2B5EF4-FFF2-40B4-BE49-F238E27FC236}">
                <a16:creationId xmlns:a16="http://schemas.microsoft.com/office/drawing/2014/main" id="{0C298DA2-A63E-42AE-9764-E6B6353DF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7769" r="29019" b="-4"/>
          <a:stretch/>
        </p:blipFill>
        <p:spPr>
          <a:xfrm>
            <a:off x="6098731" y="10"/>
            <a:ext cx="3045269" cy="3613349"/>
          </a:xfrm>
          <a:custGeom>
            <a:avLst/>
            <a:gdLst/>
            <a:ahLst/>
            <a:cxnLst/>
            <a:rect l="l" t="t" r="r" b="b"/>
            <a:pathLst>
              <a:path w="4060358" h="3613359">
                <a:moveTo>
                  <a:pt x="297325" y="0"/>
                </a:moveTo>
                <a:lnTo>
                  <a:pt x="4060358" y="0"/>
                </a:lnTo>
                <a:lnTo>
                  <a:pt x="4060358" y="2985163"/>
                </a:lnTo>
                <a:lnTo>
                  <a:pt x="4053581" y="2986912"/>
                </a:lnTo>
                <a:lnTo>
                  <a:pt x="4007741" y="2999136"/>
                </a:lnTo>
                <a:lnTo>
                  <a:pt x="3961906" y="3012890"/>
                </a:lnTo>
                <a:lnTo>
                  <a:pt x="3917596" y="3028168"/>
                </a:lnTo>
                <a:lnTo>
                  <a:pt x="3876343" y="3046504"/>
                </a:lnTo>
                <a:lnTo>
                  <a:pt x="3838144" y="3067894"/>
                </a:lnTo>
                <a:lnTo>
                  <a:pt x="3804530" y="3095396"/>
                </a:lnTo>
                <a:lnTo>
                  <a:pt x="3769387" y="3125955"/>
                </a:lnTo>
                <a:lnTo>
                  <a:pt x="3738828" y="3161096"/>
                </a:lnTo>
                <a:lnTo>
                  <a:pt x="3709798" y="3197767"/>
                </a:lnTo>
                <a:lnTo>
                  <a:pt x="3680766" y="3235963"/>
                </a:lnTo>
                <a:lnTo>
                  <a:pt x="3651737" y="3274161"/>
                </a:lnTo>
                <a:lnTo>
                  <a:pt x="3622708" y="3310832"/>
                </a:lnTo>
                <a:lnTo>
                  <a:pt x="3590619" y="3345973"/>
                </a:lnTo>
                <a:lnTo>
                  <a:pt x="3558532" y="3376533"/>
                </a:lnTo>
                <a:lnTo>
                  <a:pt x="3521864" y="3402507"/>
                </a:lnTo>
                <a:lnTo>
                  <a:pt x="3483666" y="3422370"/>
                </a:lnTo>
                <a:lnTo>
                  <a:pt x="3437828" y="3436121"/>
                </a:lnTo>
                <a:lnTo>
                  <a:pt x="3390460" y="3442233"/>
                </a:lnTo>
                <a:lnTo>
                  <a:pt x="3341568" y="3443760"/>
                </a:lnTo>
                <a:lnTo>
                  <a:pt x="3289619" y="3439178"/>
                </a:lnTo>
                <a:lnTo>
                  <a:pt x="3237670" y="3433066"/>
                </a:lnTo>
                <a:lnTo>
                  <a:pt x="3185720" y="3425425"/>
                </a:lnTo>
                <a:lnTo>
                  <a:pt x="3133771" y="3419315"/>
                </a:lnTo>
                <a:lnTo>
                  <a:pt x="3081822" y="3416258"/>
                </a:lnTo>
                <a:lnTo>
                  <a:pt x="3031400" y="3416258"/>
                </a:lnTo>
                <a:lnTo>
                  <a:pt x="2984035" y="3422370"/>
                </a:lnTo>
                <a:lnTo>
                  <a:pt x="2935140" y="3434594"/>
                </a:lnTo>
                <a:lnTo>
                  <a:pt x="2890830" y="3452929"/>
                </a:lnTo>
                <a:lnTo>
                  <a:pt x="2844995" y="3477377"/>
                </a:lnTo>
                <a:lnTo>
                  <a:pt x="2799158" y="3501824"/>
                </a:lnTo>
                <a:lnTo>
                  <a:pt x="2753318" y="3529323"/>
                </a:lnTo>
                <a:lnTo>
                  <a:pt x="2709007" y="3555301"/>
                </a:lnTo>
                <a:lnTo>
                  <a:pt x="2661642" y="3578218"/>
                </a:lnTo>
                <a:lnTo>
                  <a:pt x="2615805" y="3596554"/>
                </a:lnTo>
                <a:lnTo>
                  <a:pt x="2568440" y="3608777"/>
                </a:lnTo>
                <a:lnTo>
                  <a:pt x="2519548" y="3613359"/>
                </a:lnTo>
                <a:lnTo>
                  <a:pt x="2470654" y="3608777"/>
                </a:lnTo>
                <a:lnTo>
                  <a:pt x="2423286" y="3596554"/>
                </a:lnTo>
                <a:lnTo>
                  <a:pt x="2377451" y="3578218"/>
                </a:lnTo>
                <a:lnTo>
                  <a:pt x="2330084" y="3555301"/>
                </a:lnTo>
                <a:lnTo>
                  <a:pt x="2285774" y="3529323"/>
                </a:lnTo>
                <a:lnTo>
                  <a:pt x="2239936" y="3501824"/>
                </a:lnTo>
                <a:lnTo>
                  <a:pt x="2194098" y="3477377"/>
                </a:lnTo>
                <a:lnTo>
                  <a:pt x="2148261" y="3452929"/>
                </a:lnTo>
                <a:lnTo>
                  <a:pt x="2102426" y="3434594"/>
                </a:lnTo>
                <a:lnTo>
                  <a:pt x="2055059" y="3422370"/>
                </a:lnTo>
                <a:lnTo>
                  <a:pt x="2007691" y="3416258"/>
                </a:lnTo>
                <a:lnTo>
                  <a:pt x="1957269" y="3416258"/>
                </a:lnTo>
                <a:lnTo>
                  <a:pt x="1905320" y="3419315"/>
                </a:lnTo>
                <a:lnTo>
                  <a:pt x="1853373" y="3425425"/>
                </a:lnTo>
                <a:lnTo>
                  <a:pt x="1801421" y="3433066"/>
                </a:lnTo>
                <a:lnTo>
                  <a:pt x="1749472" y="3439178"/>
                </a:lnTo>
                <a:lnTo>
                  <a:pt x="1697522" y="3443760"/>
                </a:lnTo>
                <a:lnTo>
                  <a:pt x="1648630" y="3442233"/>
                </a:lnTo>
                <a:lnTo>
                  <a:pt x="1601266" y="3436121"/>
                </a:lnTo>
                <a:lnTo>
                  <a:pt x="1555428" y="3422370"/>
                </a:lnTo>
                <a:lnTo>
                  <a:pt x="1517230" y="3402507"/>
                </a:lnTo>
                <a:lnTo>
                  <a:pt x="1480559" y="3376533"/>
                </a:lnTo>
                <a:lnTo>
                  <a:pt x="1448472" y="3345973"/>
                </a:lnTo>
                <a:lnTo>
                  <a:pt x="1416386" y="3310832"/>
                </a:lnTo>
                <a:lnTo>
                  <a:pt x="1387354" y="3274161"/>
                </a:lnTo>
                <a:lnTo>
                  <a:pt x="1358324" y="3235963"/>
                </a:lnTo>
                <a:lnTo>
                  <a:pt x="1329295" y="3197767"/>
                </a:lnTo>
                <a:lnTo>
                  <a:pt x="1300263" y="3161096"/>
                </a:lnTo>
                <a:lnTo>
                  <a:pt x="1269704" y="3125955"/>
                </a:lnTo>
                <a:lnTo>
                  <a:pt x="1234563" y="3095396"/>
                </a:lnTo>
                <a:lnTo>
                  <a:pt x="1200949" y="3067894"/>
                </a:lnTo>
                <a:lnTo>
                  <a:pt x="1162751" y="3046504"/>
                </a:lnTo>
                <a:lnTo>
                  <a:pt x="1121495" y="3028168"/>
                </a:lnTo>
                <a:lnTo>
                  <a:pt x="1077188" y="3012890"/>
                </a:lnTo>
                <a:lnTo>
                  <a:pt x="1031348" y="2999136"/>
                </a:lnTo>
                <a:lnTo>
                  <a:pt x="985513" y="2986912"/>
                </a:lnTo>
                <a:lnTo>
                  <a:pt x="938145" y="2974689"/>
                </a:lnTo>
                <a:lnTo>
                  <a:pt x="893838" y="2960938"/>
                </a:lnTo>
                <a:lnTo>
                  <a:pt x="849525" y="2945659"/>
                </a:lnTo>
                <a:lnTo>
                  <a:pt x="808275" y="2927324"/>
                </a:lnTo>
                <a:lnTo>
                  <a:pt x="771601" y="2904404"/>
                </a:lnTo>
                <a:lnTo>
                  <a:pt x="737987" y="2876902"/>
                </a:lnTo>
                <a:lnTo>
                  <a:pt x="710485" y="2843288"/>
                </a:lnTo>
                <a:lnTo>
                  <a:pt x="687568" y="2806617"/>
                </a:lnTo>
                <a:lnTo>
                  <a:pt x="669232" y="2765364"/>
                </a:lnTo>
                <a:lnTo>
                  <a:pt x="653954" y="2721054"/>
                </a:lnTo>
                <a:lnTo>
                  <a:pt x="640203" y="2676746"/>
                </a:lnTo>
                <a:lnTo>
                  <a:pt x="627979" y="2629379"/>
                </a:lnTo>
                <a:lnTo>
                  <a:pt x="615753" y="2583544"/>
                </a:lnTo>
                <a:lnTo>
                  <a:pt x="602002" y="2537704"/>
                </a:lnTo>
                <a:lnTo>
                  <a:pt x="586724" y="2493394"/>
                </a:lnTo>
                <a:lnTo>
                  <a:pt x="568388" y="2452141"/>
                </a:lnTo>
                <a:lnTo>
                  <a:pt x="546998" y="2413942"/>
                </a:lnTo>
                <a:lnTo>
                  <a:pt x="519496" y="2380328"/>
                </a:lnTo>
                <a:lnTo>
                  <a:pt x="488937" y="2345185"/>
                </a:lnTo>
                <a:lnTo>
                  <a:pt x="453796" y="2314628"/>
                </a:lnTo>
                <a:lnTo>
                  <a:pt x="415595" y="2285599"/>
                </a:lnTo>
                <a:lnTo>
                  <a:pt x="377399" y="2256567"/>
                </a:lnTo>
                <a:lnTo>
                  <a:pt x="339201" y="2227538"/>
                </a:lnTo>
                <a:lnTo>
                  <a:pt x="302530" y="2198506"/>
                </a:lnTo>
                <a:lnTo>
                  <a:pt x="267388" y="2166419"/>
                </a:lnTo>
                <a:lnTo>
                  <a:pt x="236829" y="2134335"/>
                </a:lnTo>
                <a:lnTo>
                  <a:pt x="210855" y="2097664"/>
                </a:lnTo>
                <a:lnTo>
                  <a:pt x="190992" y="2059466"/>
                </a:lnTo>
                <a:lnTo>
                  <a:pt x="177241" y="2013628"/>
                </a:lnTo>
                <a:lnTo>
                  <a:pt x="171129" y="1966264"/>
                </a:lnTo>
                <a:lnTo>
                  <a:pt x="169599" y="1917369"/>
                </a:lnTo>
                <a:lnTo>
                  <a:pt x="174184" y="1865419"/>
                </a:lnTo>
                <a:lnTo>
                  <a:pt x="180296" y="1813470"/>
                </a:lnTo>
                <a:lnTo>
                  <a:pt x="187935" y="1761521"/>
                </a:lnTo>
                <a:lnTo>
                  <a:pt x="194049" y="1709571"/>
                </a:lnTo>
                <a:lnTo>
                  <a:pt x="197104" y="1657622"/>
                </a:lnTo>
                <a:lnTo>
                  <a:pt x="197104" y="1607200"/>
                </a:lnTo>
                <a:lnTo>
                  <a:pt x="190992" y="1559838"/>
                </a:lnTo>
                <a:lnTo>
                  <a:pt x="178768" y="1512470"/>
                </a:lnTo>
                <a:lnTo>
                  <a:pt x="160433" y="1468160"/>
                </a:lnTo>
                <a:lnTo>
                  <a:pt x="137515" y="1422323"/>
                </a:lnTo>
                <a:lnTo>
                  <a:pt x="111538" y="1376488"/>
                </a:lnTo>
                <a:lnTo>
                  <a:pt x="84039" y="1330648"/>
                </a:lnTo>
                <a:lnTo>
                  <a:pt x="58064" y="1286337"/>
                </a:lnTo>
                <a:lnTo>
                  <a:pt x="35144" y="1238973"/>
                </a:lnTo>
                <a:lnTo>
                  <a:pt x="16808" y="1193135"/>
                </a:lnTo>
                <a:lnTo>
                  <a:pt x="4585" y="1145768"/>
                </a:lnTo>
                <a:lnTo>
                  <a:pt x="0" y="1096876"/>
                </a:lnTo>
                <a:lnTo>
                  <a:pt x="4585" y="1047984"/>
                </a:lnTo>
                <a:lnTo>
                  <a:pt x="16808" y="1000619"/>
                </a:lnTo>
                <a:lnTo>
                  <a:pt x="35144" y="954779"/>
                </a:lnTo>
                <a:lnTo>
                  <a:pt x="58064" y="907414"/>
                </a:lnTo>
                <a:lnTo>
                  <a:pt x="84039" y="863104"/>
                </a:lnTo>
                <a:lnTo>
                  <a:pt x="111538" y="817269"/>
                </a:lnTo>
                <a:lnTo>
                  <a:pt x="137515" y="771429"/>
                </a:lnTo>
                <a:lnTo>
                  <a:pt x="160433" y="725591"/>
                </a:lnTo>
                <a:lnTo>
                  <a:pt x="178768" y="681281"/>
                </a:lnTo>
                <a:lnTo>
                  <a:pt x="190992" y="633916"/>
                </a:lnTo>
                <a:lnTo>
                  <a:pt x="197104" y="586551"/>
                </a:lnTo>
                <a:lnTo>
                  <a:pt x="197104" y="536129"/>
                </a:lnTo>
                <a:lnTo>
                  <a:pt x="194049" y="484180"/>
                </a:lnTo>
                <a:lnTo>
                  <a:pt x="187935" y="432230"/>
                </a:lnTo>
                <a:lnTo>
                  <a:pt x="180296" y="380281"/>
                </a:lnTo>
                <a:lnTo>
                  <a:pt x="174184" y="328332"/>
                </a:lnTo>
                <a:lnTo>
                  <a:pt x="169599" y="276382"/>
                </a:lnTo>
                <a:lnTo>
                  <a:pt x="171129" y="227490"/>
                </a:lnTo>
                <a:lnTo>
                  <a:pt x="177241" y="180126"/>
                </a:lnTo>
                <a:lnTo>
                  <a:pt x="190992" y="134285"/>
                </a:lnTo>
                <a:lnTo>
                  <a:pt x="210855" y="96090"/>
                </a:lnTo>
                <a:lnTo>
                  <a:pt x="236829" y="59419"/>
                </a:lnTo>
                <a:lnTo>
                  <a:pt x="267388" y="27332"/>
                </a:lnTo>
                <a:close/>
              </a:path>
            </a:pathLst>
          </a:cu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9531" r="15782" b="4"/>
          <a:stretch/>
        </p:blipFill>
        <p:spPr>
          <a:xfrm>
            <a:off x="6706852" y="4032403"/>
            <a:ext cx="2437148" cy="2825596"/>
          </a:xfrm>
          <a:custGeom>
            <a:avLst/>
            <a:gdLst/>
            <a:ahLst/>
            <a:cxnLst/>
            <a:rect l="l" t="t" r="r" b="b"/>
            <a:pathLst>
              <a:path w="3249530" h="2825596">
                <a:moveTo>
                  <a:pt x="1914327" y="0"/>
                </a:moveTo>
                <a:lnTo>
                  <a:pt x="1951475" y="3481"/>
                </a:lnTo>
                <a:lnTo>
                  <a:pt x="1987462" y="12769"/>
                </a:lnTo>
                <a:lnTo>
                  <a:pt x="2022289" y="26700"/>
                </a:lnTo>
                <a:lnTo>
                  <a:pt x="2058276" y="44114"/>
                </a:lnTo>
                <a:lnTo>
                  <a:pt x="2091943" y="63850"/>
                </a:lnTo>
                <a:lnTo>
                  <a:pt x="2126772" y="84745"/>
                </a:lnTo>
                <a:lnTo>
                  <a:pt x="2161598" y="103320"/>
                </a:lnTo>
                <a:lnTo>
                  <a:pt x="2196423" y="121895"/>
                </a:lnTo>
                <a:lnTo>
                  <a:pt x="2230090" y="135824"/>
                </a:lnTo>
                <a:lnTo>
                  <a:pt x="2267239" y="145112"/>
                </a:lnTo>
                <a:lnTo>
                  <a:pt x="2303227" y="149755"/>
                </a:lnTo>
                <a:lnTo>
                  <a:pt x="2341537" y="149755"/>
                </a:lnTo>
                <a:lnTo>
                  <a:pt x="2381007" y="147435"/>
                </a:lnTo>
                <a:lnTo>
                  <a:pt x="2420478" y="142791"/>
                </a:lnTo>
                <a:lnTo>
                  <a:pt x="2459948" y="136987"/>
                </a:lnTo>
                <a:lnTo>
                  <a:pt x="2499419" y="132343"/>
                </a:lnTo>
                <a:lnTo>
                  <a:pt x="2538890" y="128860"/>
                </a:lnTo>
                <a:lnTo>
                  <a:pt x="2576038" y="130020"/>
                </a:lnTo>
                <a:lnTo>
                  <a:pt x="2612027" y="134664"/>
                </a:lnTo>
                <a:lnTo>
                  <a:pt x="2646854" y="145112"/>
                </a:lnTo>
                <a:lnTo>
                  <a:pt x="2675876" y="160203"/>
                </a:lnTo>
                <a:lnTo>
                  <a:pt x="2703736" y="179941"/>
                </a:lnTo>
                <a:lnTo>
                  <a:pt x="2728116" y="203157"/>
                </a:lnTo>
                <a:lnTo>
                  <a:pt x="2752496" y="229857"/>
                </a:lnTo>
                <a:lnTo>
                  <a:pt x="2774553" y="257719"/>
                </a:lnTo>
                <a:lnTo>
                  <a:pt x="2796609" y="286742"/>
                </a:lnTo>
                <a:lnTo>
                  <a:pt x="2818667" y="315765"/>
                </a:lnTo>
                <a:lnTo>
                  <a:pt x="2840723" y="343625"/>
                </a:lnTo>
                <a:lnTo>
                  <a:pt x="2863942" y="370325"/>
                </a:lnTo>
                <a:lnTo>
                  <a:pt x="2890644" y="393546"/>
                </a:lnTo>
                <a:lnTo>
                  <a:pt x="2916183" y="414441"/>
                </a:lnTo>
                <a:lnTo>
                  <a:pt x="2945206" y="430693"/>
                </a:lnTo>
                <a:lnTo>
                  <a:pt x="2976549" y="444624"/>
                </a:lnTo>
                <a:lnTo>
                  <a:pt x="3010216" y="456233"/>
                </a:lnTo>
                <a:lnTo>
                  <a:pt x="3045040" y="466681"/>
                </a:lnTo>
                <a:lnTo>
                  <a:pt x="3079870" y="475968"/>
                </a:lnTo>
                <a:lnTo>
                  <a:pt x="3115857" y="485255"/>
                </a:lnTo>
                <a:lnTo>
                  <a:pt x="3149523" y="495703"/>
                </a:lnTo>
                <a:lnTo>
                  <a:pt x="3183190" y="507312"/>
                </a:lnTo>
                <a:lnTo>
                  <a:pt x="3214533" y="521245"/>
                </a:lnTo>
                <a:lnTo>
                  <a:pt x="3242396" y="538657"/>
                </a:lnTo>
                <a:lnTo>
                  <a:pt x="3249530" y="544494"/>
                </a:lnTo>
                <a:lnTo>
                  <a:pt x="3249530" y="2825596"/>
                </a:lnTo>
                <a:lnTo>
                  <a:pt x="329475" y="2825596"/>
                </a:lnTo>
                <a:lnTo>
                  <a:pt x="315765" y="2815178"/>
                </a:lnTo>
                <a:lnTo>
                  <a:pt x="286744" y="2793119"/>
                </a:lnTo>
                <a:lnTo>
                  <a:pt x="257721" y="2771063"/>
                </a:lnTo>
                <a:lnTo>
                  <a:pt x="229859" y="2749005"/>
                </a:lnTo>
                <a:lnTo>
                  <a:pt x="203159" y="2724626"/>
                </a:lnTo>
                <a:lnTo>
                  <a:pt x="179940" y="2700249"/>
                </a:lnTo>
                <a:lnTo>
                  <a:pt x="160205" y="2672387"/>
                </a:lnTo>
                <a:lnTo>
                  <a:pt x="145114" y="2643364"/>
                </a:lnTo>
                <a:lnTo>
                  <a:pt x="134666" y="2608537"/>
                </a:lnTo>
                <a:lnTo>
                  <a:pt x="130022" y="2572550"/>
                </a:lnTo>
                <a:lnTo>
                  <a:pt x="128860" y="2535400"/>
                </a:lnTo>
                <a:lnTo>
                  <a:pt x="132343" y="2495930"/>
                </a:lnTo>
                <a:lnTo>
                  <a:pt x="136987" y="2456459"/>
                </a:lnTo>
                <a:lnTo>
                  <a:pt x="142791" y="2416989"/>
                </a:lnTo>
                <a:lnTo>
                  <a:pt x="147436" y="2377518"/>
                </a:lnTo>
                <a:lnTo>
                  <a:pt x="149757" y="2338047"/>
                </a:lnTo>
                <a:lnTo>
                  <a:pt x="149757" y="2299737"/>
                </a:lnTo>
                <a:lnTo>
                  <a:pt x="145114" y="2263752"/>
                </a:lnTo>
                <a:lnTo>
                  <a:pt x="135826" y="2227763"/>
                </a:lnTo>
                <a:lnTo>
                  <a:pt x="121895" y="2194096"/>
                </a:lnTo>
                <a:lnTo>
                  <a:pt x="104483" y="2159269"/>
                </a:lnTo>
                <a:lnTo>
                  <a:pt x="84745" y="2124445"/>
                </a:lnTo>
                <a:lnTo>
                  <a:pt x="63852" y="2089616"/>
                </a:lnTo>
                <a:lnTo>
                  <a:pt x="44116" y="2055949"/>
                </a:lnTo>
                <a:lnTo>
                  <a:pt x="26702" y="2019962"/>
                </a:lnTo>
                <a:lnTo>
                  <a:pt x="12771" y="1985135"/>
                </a:lnTo>
                <a:lnTo>
                  <a:pt x="3483" y="1949146"/>
                </a:lnTo>
                <a:lnTo>
                  <a:pt x="0" y="1911998"/>
                </a:lnTo>
                <a:lnTo>
                  <a:pt x="3483" y="1874850"/>
                </a:lnTo>
                <a:lnTo>
                  <a:pt x="12771" y="1838863"/>
                </a:lnTo>
                <a:lnTo>
                  <a:pt x="26702" y="1804034"/>
                </a:lnTo>
                <a:lnTo>
                  <a:pt x="44116" y="1768047"/>
                </a:lnTo>
                <a:lnTo>
                  <a:pt x="63852" y="1734381"/>
                </a:lnTo>
                <a:lnTo>
                  <a:pt x="84745" y="1699556"/>
                </a:lnTo>
                <a:lnTo>
                  <a:pt x="104483" y="1664727"/>
                </a:lnTo>
                <a:lnTo>
                  <a:pt x="121895" y="1629900"/>
                </a:lnTo>
                <a:lnTo>
                  <a:pt x="135826" y="1596234"/>
                </a:lnTo>
                <a:lnTo>
                  <a:pt x="145114" y="1560246"/>
                </a:lnTo>
                <a:lnTo>
                  <a:pt x="149757" y="1524259"/>
                </a:lnTo>
                <a:lnTo>
                  <a:pt x="149757" y="1485949"/>
                </a:lnTo>
                <a:lnTo>
                  <a:pt x="147436" y="1446478"/>
                </a:lnTo>
                <a:lnTo>
                  <a:pt x="142791" y="1407008"/>
                </a:lnTo>
                <a:lnTo>
                  <a:pt x="136987" y="1367537"/>
                </a:lnTo>
                <a:lnTo>
                  <a:pt x="132343" y="1328067"/>
                </a:lnTo>
                <a:lnTo>
                  <a:pt x="128860" y="1288596"/>
                </a:lnTo>
                <a:lnTo>
                  <a:pt x="130022" y="1251448"/>
                </a:lnTo>
                <a:lnTo>
                  <a:pt x="134666" y="1215461"/>
                </a:lnTo>
                <a:lnTo>
                  <a:pt x="145114" y="1180632"/>
                </a:lnTo>
                <a:lnTo>
                  <a:pt x="160205" y="1151611"/>
                </a:lnTo>
                <a:lnTo>
                  <a:pt x="179940" y="1123749"/>
                </a:lnTo>
                <a:lnTo>
                  <a:pt x="203159" y="1099370"/>
                </a:lnTo>
                <a:lnTo>
                  <a:pt x="229859" y="1074993"/>
                </a:lnTo>
                <a:lnTo>
                  <a:pt x="257721" y="1052933"/>
                </a:lnTo>
                <a:lnTo>
                  <a:pt x="286744" y="1030877"/>
                </a:lnTo>
                <a:lnTo>
                  <a:pt x="315765" y="1008821"/>
                </a:lnTo>
                <a:lnTo>
                  <a:pt x="344789" y="986763"/>
                </a:lnTo>
                <a:lnTo>
                  <a:pt x="371489" y="963546"/>
                </a:lnTo>
                <a:lnTo>
                  <a:pt x="394708" y="936846"/>
                </a:lnTo>
                <a:lnTo>
                  <a:pt x="415603" y="911305"/>
                </a:lnTo>
                <a:lnTo>
                  <a:pt x="431856" y="882284"/>
                </a:lnTo>
                <a:lnTo>
                  <a:pt x="445787" y="850938"/>
                </a:lnTo>
                <a:lnTo>
                  <a:pt x="457395" y="817272"/>
                </a:lnTo>
                <a:lnTo>
                  <a:pt x="467843" y="782445"/>
                </a:lnTo>
                <a:lnTo>
                  <a:pt x="477132" y="747618"/>
                </a:lnTo>
                <a:lnTo>
                  <a:pt x="486420" y="711631"/>
                </a:lnTo>
                <a:lnTo>
                  <a:pt x="496868" y="677965"/>
                </a:lnTo>
                <a:lnTo>
                  <a:pt x="508476" y="644298"/>
                </a:lnTo>
                <a:lnTo>
                  <a:pt x="522407" y="612955"/>
                </a:lnTo>
                <a:lnTo>
                  <a:pt x="539819" y="585092"/>
                </a:lnTo>
                <a:lnTo>
                  <a:pt x="560715" y="559553"/>
                </a:lnTo>
                <a:lnTo>
                  <a:pt x="586254" y="538657"/>
                </a:lnTo>
                <a:lnTo>
                  <a:pt x="614119" y="521245"/>
                </a:lnTo>
                <a:lnTo>
                  <a:pt x="645460" y="507312"/>
                </a:lnTo>
                <a:lnTo>
                  <a:pt x="679129" y="495703"/>
                </a:lnTo>
                <a:lnTo>
                  <a:pt x="712793" y="485255"/>
                </a:lnTo>
                <a:lnTo>
                  <a:pt x="748782" y="475968"/>
                </a:lnTo>
                <a:lnTo>
                  <a:pt x="783607" y="466681"/>
                </a:lnTo>
                <a:lnTo>
                  <a:pt x="818436" y="456233"/>
                </a:lnTo>
                <a:lnTo>
                  <a:pt x="852101" y="444624"/>
                </a:lnTo>
                <a:lnTo>
                  <a:pt x="883446" y="430693"/>
                </a:lnTo>
                <a:lnTo>
                  <a:pt x="912469" y="414441"/>
                </a:lnTo>
                <a:lnTo>
                  <a:pt x="938008" y="393546"/>
                </a:lnTo>
                <a:lnTo>
                  <a:pt x="964708" y="370325"/>
                </a:lnTo>
                <a:lnTo>
                  <a:pt x="987927" y="343625"/>
                </a:lnTo>
                <a:lnTo>
                  <a:pt x="1009985" y="315765"/>
                </a:lnTo>
                <a:lnTo>
                  <a:pt x="1032041" y="286742"/>
                </a:lnTo>
                <a:lnTo>
                  <a:pt x="1054097" y="257719"/>
                </a:lnTo>
                <a:lnTo>
                  <a:pt x="1076156" y="229857"/>
                </a:lnTo>
                <a:lnTo>
                  <a:pt x="1100534" y="203157"/>
                </a:lnTo>
                <a:lnTo>
                  <a:pt x="1124914" y="179941"/>
                </a:lnTo>
                <a:lnTo>
                  <a:pt x="1152776" y="160203"/>
                </a:lnTo>
                <a:lnTo>
                  <a:pt x="1181798" y="145112"/>
                </a:lnTo>
                <a:lnTo>
                  <a:pt x="1216625" y="134664"/>
                </a:lnTo>
                <a:lnTo>
                  <a:pt x="1252613" y="130020"/>
                </a:lnTo>
                <a:lnTo>
                  <a:pt x="1289760" y="128860"/>
                </a:lnTo>
                <a:lnTo>
                  <a:pt x="1329231" y="132343"/>
                </a:lnTo>
                <a:lnTo>
                  <a:pt x="1368702" y="136987"/>
                </a:lnTo>
                <a:lnTo>
                  <a:pt x="1408174" y="142791"/>
                </a:lnTo>
                <a:lnTo>
                  <a:pt x="1447643" y="147435"/>
                </a:lnTo>
                <a:lnTo>
                  <a:pt x="1487113" y="149755"/>
                </a:lnTo>
                <a:lnTo>
                  <a:pt x="1525423" y="149755"/>
                </a:lnTo>
                <a:lnTo>
                  <a:pt x="1561413" y="145112"/>
                </a:lnTo>
                <a:lnTo>
                  <a:pt x="1597402" y="135824"/>
                </a:lnTo>
                <a:lnTo>
                  <a:pt x="1632227" y="121895"/>
                </a:lnTo>
                <a:lnTo>
                  <a:pt x="1667054" y="103320"/>
                </a:lnTo>
                <a:lnTo>
                  <a:pt x="1701880" y="84745"/>
                </a:lnTo>
                <a:lnTo>
                  <a:pt x="1736707" y="63850"/>
                </a:lnTo>
                <a:lnTo>
                  <a:pt x="1770374" y="44114"/>
                </a:lnTo>
                <a:lnTo>
                  <a:pt x="1806363" y="26700"/>
                </a:lnTo>
                <a:lnTo>
                  <a:pt x="1841188" y="12769"/>
                </a:lnTo>
                <a:lnTo>
                  <a:pt x="1877177" y="3481"/>
                </a:lnTo>
                <a:close/>
              </a:path>
            </a:pathLst>
          </a:cu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497" y="382385"/>
            <a:ext cx="8001003" cy="1113295"/>
          </a:xfrm>
        </p:spPr>
        <p:txBody>
          <a:bodyPr anchor="b">
            <a:normAutofit/>
          </a:bodyPr>
          <a:lstStyle/>
          <a:p>
            <a:pPr algn="ctr"/>
            <a:r>
              <a:rPr lang="en-GB" dirty="0">
                <a:latin typeface="Comic Sans MS" pitchFamily="66" charset="0"/>
              </a:rPr>
              <a:t>Other Terminology</a:t>
            </a:r>
            <a:endParaRPr lang="en-GB">
              <a:latin typeface="Comic Sans MS" pitchFamily="66" charset="0"/>
            </a:endParaRPr>
          </a:p>
        </p:txBody>
      </p:sp>
      <p:sp>
        <p:nvSpPr>
          <p:cNvPr id="3" name="Content Placeholder 2"/>
          <p:cNvSpPr>
            <a:spLocks noGrp="1"/>
          </p:cNvSpPr>
          <p:nvPr>
            <p:ph idx="1"/>
          </p:nvPr>
        </p:nvSpPr>
        <p:spPr>
          <a:xfrm>
            <a:off x="571497" y="1785257"/>
            <a:ext cx="8001003" cy="3440539"/>
          </a:xfrm>
        </p:spPr>
        <p:txBody>
          <a:bodyPr>
            <a:normAutofit/>
          </a:bodyPr>
          <a:lstStyle/>
          <a:p>
            <a:r>
              <a:rPr lang="en-GB" sz="2100">
                <a:latin typeface="Comic Sans MS" pitchFamily="66" charset="0"/>
              </a:rPr>
              <a:t>High Frequency Word (HFW) – words that occur regularly in texts that children should be able to read. E.g. and, as, it</a:t>
            </a:r>
          </a:p>
          <a:p>
            <a:r>
              <a:rPr lang="en-GB" sz="2100">
                <a:latin typeface="Comic Sans MS" pitchFamily="66" charset="0"/>
              </a:rPr>
              <a:t>Tricky words – Words that cannot be sounded out and the children must just ‘know’ them.</a:t>
            </a:r>
          </a:p>
          <a:p>
            <a:pPr marL="109728" indent="0">
              <a:buNone/>
            </a:pPr>
            <a:endParaRPr lang="en-GB" sz="2100">
              <a:latin typeface="Comic Sans MS" pitchFamily="66" charset="0"/>
            </a:endParaRPr>
          </a:p>
          <a:p>
            <a:pPr marL="109728" indent="0">
              <a:buNone/>
            </a:pPr>
            <a:r>
              <a:rPr lang="en-GB" sz="2100">
                <a:latin typeface="Comic Sans MS" pitchFamily="66" charset="0"/>
              </a:rPr>
              <a:t>Eg the, people, was, could, Mr, Mrs</a:t>
            </a:r>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06736"/>
            <a:ext cx="9143999"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97817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58" y="382385"/>
            <a:ext cx="7633742" cy="1492132"/>
          </a:xfrm>
        </p:spPr>
        <p:txBody>
          <a:bodyPr>
            <a:normAutofit/>
          </a:bodyPr>
          <a:lstStyle/>
          <a:p>
            <a:r>
              <a:rPr lang="en-GB" dirty="0">
                <a:latin typeface="Comic Sans MS" pitchFamily="66" charset="0"/>
              </a:rPr>
              <a:t>Phases of Letters &amp; Sounds (L&amp;S)</a:t>
            </a:r>
          </a:p>
        </p:txBody>
      </p:sp>
      <p:graphicFrame>
        <p:nvGraphicFramePr>
          <p:cNvPr id="19" name="Content Placeholder 2">
            <a:extLst>
              <a:ext uri="{FF2B5EF4-FFF2-40B4-BE49-F238E27FC236}">
                <a16:creationId xmlns:a16="http://schemas.microsoft.com/office/drawing/2014/main" id="{C0C59C17-DDA2-4E20-883B-CA99B7A7C79A}"/>
              </a:ext>
            </a:extLst>
          </p:cNvPr>
          <p:cNvGraphicFramePr>
            <a:graphicFrameLocks noGrp="1"/>
          </p:cNvGraphicFramePr>
          <p:nvPr>
            <p:ph idx="1"/>
          </p:nvPr>
        </p:nvGraphicFramePr>
        <p:xfrm>
          <a:off x="457200" y="185536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2"/>
            <a:ext cx="4725186"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sp>
      <p:sp>
        <p:nvSpPr>
          <p:cNvPr id="3" name="Title 2"/>
          <p:cNvSpPr>
            <a:spLocks noGrp="1"/>
          </p:cNvSpPr>
          <p:nvPr>
            <p:ph type="title"/>
          </p:nvPr>
        </p:nvSpPr>
        <p:spPr>
          <a:xfrm>
            <a:off x="698949" y="1162940"/>
            <a:ext cx="3386699" cy="4532120"/>
          </a:xfrm>
        </p:spPr>
        <p:txBody>
          <a:bodyPr anchor="ctr">
            <a:normAutofit/>
          </a:bodyPr>
          <a:lstStyle/>
          <a:p>
            <a:r>
              <a:rPr lang="en-GB" sz="3800" dirty="0">
                <a:solidFill>
                  <a:srgbClr val="2A1A00"/>
                </a:solidFill>
              </a:rPr>
              <a:t>Phonics Screening Check</a:t>
            </a:r>
          </a:p>
        </p:txBody>
      </p:sp>
      <p:sp>
        <p:nvSpPr>
          <p:cNvPr id="12" name="Rectangle 11">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Content Placeholder 1"/>
          <p:cNvSpPr>
            <a:spLocks noGrp="1"/>
          </p:cNvSpPr>
          <p:nvPr>
            <p:ph idx="1"/>
          </p:nvPr>
        </p:nvSpPr>
        <p:spPr>
          <a:xfrm>
            <a:off x="5061953" y="1128451"/>
            <a:ext cx="3510547" cy="4566609"/>
          </a:xfrm>
        </p:spPr>
        <p:txBody>
          <a:bodyPr vert="horz" lIns="91440" tIns="45720" rIns="91440" bIns="45720" anchor="ctr">
            <a:normAutofit/>
          </a:bodyPr>
          <a:lstStyle/>
          <a:p>
            <a:pPr indent="-255905">
              <a:lnSpc>
                <a:spcPct val="100000"/>
              </a:lnSpc>
              <a:buFont typeface="Arial" panose="020B0604020202020204" pitchFamily="34" charset="0"/>
              <a:buChar char="•"/>
            </a:pPr>
            <a:r>
              <a:rPr lang="en-GB" sz="1900"/>
              <a:t>All children in Year 1 are required by the government to take this test. </a:t>
            </a:r>
          </a:p>
          <a:p>
            <a:pPr indent="-255905">
              <a:lnSpc>
                <a:spcPct val="100000"/>
              </a:lnSpc>
              <a:buFont typeface="Arial" panose="020B0604020202020204" pitchFamily="34" charset="0"/>
              <a:buChar char="•"/>
            </a:pPr>
            <a:r>
              <a:rPr lang="en-GB" sz="1900"/>
              <a:t>Those children who do not reach the required standard in Year 1 must re-take the test in Year 2.</a:t>
            </a:r>
            <a:endParaRPr lang="en-GB" sz="1900">
              <a:cs typeface="Lucida Sans Unicode"/>
            </a:endParaRPr>
          </a:p>
          <a:p>
            <a:pPr indent="-255905">
              <a:lnSpc>
                <a:spcPct val="100000"/>
              </a:lnSpc>
              <a:buFont typeface="Arial" panose="020B0604020202020204" pitchFamily="34" charset="0"/>
              <a:buChar char="•"/>
            </a:pPr>
            <a:r>
              <a:rPr lang="en-GB" sz="1900"/>
              <a:t>All testing will take place in June</a:t>
            </a:r>
            <a:endParaRPr lang="en-GB" sz="1900">
              <a:cs typeface="Lucida Sans Unicode"/>
            </a:endParaRPr>
          </a:p>
          <a:p>
            <a:pPr indent="-255905">
              <a:lnSpc>
                <a:spcPct val="100000"/>
              </a:lnSpc>
              <a:buFont typeface="Arial" panose="020B0604020202020204" pitchFamily="34" charset="0"/>
              <a:buChar char="•"/>
            </a:pPr>
            <a:r>
              <a:rPr lang="en-GB" sz="1900"/>
              <a:t>Testing will take place on a 1:1 basis with an adult who is familiar to the children.</a:t>
            </a:r>
            <a:endParaRPr lang="en-GB" sz="1900">
              <a:cs typeface="Lucida Sans Unicode"/>
            </a:endParaRPr>
          </a:p>
          <a:p>
            <a:pPr indent="-255905">
              <a:lnSpc>
                <a:spcPct val="100000"/>
              </a:lnSpc>
              <a:buFont typeface="Arial" panose="020B0604020202020204" pitchFamily="34" charset="0"/>
              <a:buChar char="•"/>
            </a:pPr>
            <a:r>
              <a:rPr lang="en-GB" sz="1900"/>
              <a:t>Testing takes a maximum of 10 minutes.</a:t>
            </a:r>
            <a:endParaRPr lang="en-GB" sz="1900">
              <a:cs typeface="Lucida Sans Unicode"/>
            </a:endParaRPr>
          </a:p>
        </p:txBody>
      </p:sp>
    </p:spTree>
    <p:extLst>
      <p:ext uri="{BB962C8B-B14F-4D97-AF65-F5344CB8AC3E}">
        <p14:creationId xmlns:p14="http://schemas.microsoft.com/office/powerpoint/2010/main" val="918731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itle 2"/>
          <p:cNvSpPr>
            <a:spLocks noGrp="1"/>
          </p:cNvSpPr>
          <p:nvPr>
            <p:ph type="title"/>
          </p:nvPr>
        </p:nvSpPr>
        <p:spPr>
          <a:xfrm>
            <a:off x="938758" y="382385"/>
            <a:ext cx="7633742" cy="1492132"/>
          </a:xfrm>
        </p:spPr>
        <p:txBody>
          <a:bodyPr anchor="ctr">
            <a:normAutofit/>
          </a:bodyPr>
          <a:lstStyle/>
          <a:p>
            <a:r>
              <a:rPr lang="en-GB" dirty="0"/>
              <a:t>What is involved in the test?</a:t>
            </a:r>
          </a:p>
        </p:txBody>
      </p:sp>
      <p:sp>
        <p:nvSpPr>
          <p:cNvPr id="11"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13" name="Rectangle 12">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1">
            <a:extLst>
              <a:ext uri="{FF2B5EF4-FFF2-40B4-BE49-F238E27FC236}">
                <a16:creationId xmlns:a16="http://schemas.microsoft.com/office/drawing/2014/main" id="{6F2CA36E-8C04-467E-AD8F-DF2A7286DB1D}"/>
              </a:ext>
            </a:extLst>
          </p:cNvPr>
          <p:cNvGraphicFramePr>
            <a:graphicFrameLocks noGrp="1"/>
          </p:cNvGraphicFramePr>
          <p:nvPr>
            <p:ph idx="1"/>
            <p:extLst>
              <p:ext uri="{D42A27DB-BD31-4B8C-83A1-F6EECF244321}">
                <p14:modId xmlns:p14="http://schemas.microsoft.com/office/powerpoint/2010/main" val="3261656881"/>
              </p:ext>
            </p:extLst>
          </p:nvPr>
        </p:nvGraphicFramePr>
        <p:xfrm>
          <a:off x="938212" y="2286000"/>
          <a:ext cx="7634288"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6573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9FBC1FA0-1C3A-4F90-B7AE-0DD17DE71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a:extLst>
              <a:ext uri="{FF2B5EF4-FFF2-40B4-BE49-F238E27FC236}">
                <a16:creationId xmlns:a16="http://schemas.microsoft.com/office/drawing/2014/main" id="{B0FF02D1-83B9-404A-94F8-41B0747E1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1AB34AED-C6FE-4A85-8786-A0F8853C9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3F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3BFE98E-97AD-441F-B3F8-5F81DD626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8251" y="160867"/>
            <a:ext cx="8213025" cy="65362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7A991EFD-9009-4F7E-99C6-7C3296B43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9904"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3F3F2"/>
          </a:solidFill>
          <a:ln w="0">
            <a:noFill/>
            <a:prstDash val="solid"/>
            <a:round/>
            <a:headEnd/>
            <a:tailEnd/>
          </a:ln>
        </p:spPr>
      </p:sp>
      <p:sp>
        <p:nvSpPr>
          <p:cNvPr id="20" name="Freeform 6">
            <a:extLst>
              <a:ext uri="{FF2B5EF4-FFF2-40B4-BE49-F238E27FC236}">
                <a16:creationId xmlns:a16="http://schemas.microsoft.com/office/drawing/2014/main" id="{9DA6D30F-6D16-40C4-ACFC-410B3F82C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2A1A00"/>
          </a:solidFill>
          <a:ln w="0">
            <a:noFill/>
            <a:prstDash val="solid"/>
            <a:round/>
            <a:headEnd/>
            <a:tailEnd/>
          </a:ln>
        </p:spPr>
      </p:sp>
      <p:pic>
        <p:nvPicPr>
          <p:cNvPr id="5" name="Picture 4">
            <a:extLst>
              <a:ext uri="{FF2B5EF4-FFF2-40B4-BE49-F238E27FC236}">
                <a16:creationId xmlns:a16="http://schemas.microsoft.com/office/drawing/2014/main" id="{D8547E9F-FE8E-4CD8-A9E2-6F57AEBB6CD1}"/>
              </a:ext>
            </a:extLst>
          </p:cNvPr>
          <p:cNvPicPr>
            <a:picLocks noChangeAspect="1"/>
          </p:cNvPicPr>
          <p:nvPr/>
        </p:nvPicPr>
        <p:blipFill>
          <a:blip r:embed="rId2"/>
          <a:stretch>
            <a:fillRect/>
          </a:stretch>
        </p:blipFill>
        <p:spPr>
          <a:xfrm>
            <a:off x="1391962" y="1215105"/>
            <a:ext cx="3106406" cy="4427787"/>
          </a:xfrm>
          <a:prstGeom prst="rect">
            <a:avLst/>
          </a:prstGeom>
        </p:spPr>
      </p:pic>
      <p:pic>
        <p:nvPicPr>
          <p:cNvPr id="4" name="Picture 3">
            <a:extLst>
              <a:ext uri="{FF2B5EF4-FFF2-40B4-BE49-F238E27FC236}">
                <a16:creationId xmlns:a16="http://schemas.microsoft.com/office/drawing/2014/main" id="{FEA7AFF2-2857-4020-8B72-DE1E121ECF76}"/>
              </a:ext>
            </a:extLst>
          </p:cNvPr>
          <p:cNvPicPr>
            <a:picLocks noChangeAspect="1"/>
          </p:cNvPicPr>
          <p:nvPr/>
        </p:nvPicPr>
        <p:blipFill>
          <a:blip r:embed="rId3"/>
          <a:stretch>
            <a:fillRect/>
          </a:stretch>
        </p:blipFill>
        <p:spPr>
          <a:xfrm>
            <a:off x="4976715" y="1245172"/>
            <a:ext cx="3106407" cy="4367654"/>
          </a:xfrm>
          <a:prstGeom prst="rect">
            <a:avLst/>
          </a:prstGeom>
        </p:spPr>
      </p:pic>
      <p:sp>
        <p:nvSpPr>
          <p:cNvPr id="22" name="Rectangle 21">
            <a:extLst>
              <a:ext uri="{FF2B5EF4-FFF2-40B4-BE49-F238E27FC236}">
                <a16:creationId xmlns:a16="http://schemas.microsoft.com/office/drawing/2014/main" id="{A1E56EDF-D57C-42EA-A919-463FD9E79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rgbClr val="2A1A0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32001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10A4E0E-502E-444B-B37E-40557A266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A68F03-D88C-4F27-AD65-034133F1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227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4DB13C2-D61D-4A8D-B973-BE6546C7B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55266"/>
            <a:ext cx="1734910" cy="5947468"/>
          </a:xfrm>
          <a:custGeom>
            <a:avLst/>
            <a:gdLst>
              <a:gd name="connsiteX0" fmla="*/ 162291 w 2313214"/>
              <a:gd name="connsiteY0" fmla="*/ 0 h 5947468"/>
              <a:gd name="connsiteX1" fmla="*/ 224243 w 2313214"/>
              <a:gd name="connsiteY1" fmla="*/ 1936 h 5947468"/>
              <a:gd name="connsiteX2" fmla="*/ 284260 w 2313214"/>
              <a:gd name="connsiteY2" fmla="*/ 9680 h 5947468"/>
              <a:gd name="connsiteX3" fmla="*/ 342341 w 2313214"/>
              <a:gd name="connsiteY3" fmla="*/ 27104 h 5947468"/>
              <a:gd name="connsiteX4" fmla="*/ 390742 w 2313214"/>
              <a:gd name="connsiteY4" fmla="*/ 52273 h 5947468"/>
              <a:gd name="connsiteX5" fmla="*/ 437206 w 2313214"/>
              <a:gd name="connsiteY5" fmla="*/ 85185 h 5947468"/>
              <a:gd name="connsiteX6" fmla="*/ 477863 w 2313214"/>
              <a:gd name="connsiteY6" fmla="*/ 123905 h 5947468"/>
              <a:gd name="connsiteX7" fmla="*/ 518519 w 2313214"/>
              <a:gd name="connsiteY7" fmla="*/ 168434 h 5947468"/>
              <a:gd name="connsiteX8" fmla="*/ 555304 w 2313214"/>
              <a:gd name="connsiteY8" fmla="*/ 214899 h 5947468"/>
              <a:gd name="connsiteX9" fmla="*/ 592088 w 2313214"/>
              <a:gd name="connsiteY9" fmla="*/ 263299 h 5947468"/>
              <a:gd name="connsiteX10" fmla="*/ 628873 w 2313214"/>
              <a:gd name="connsiteY10" fmla="*/ 311700 h 5947468"/>
              <a:gd name="connsiteX11" fmla="*/ 665657 w 2313214"/>
              <a:gd name="connsiteY11" fmla="*/ 358165 h 5947468"/>
              <a:gd name="connsiteX12" fmla="*/ 704378 w 2313214"/>
              <a:gd name="connsiteY12" fmla="*/ 402693 h 5947468"/>
              <a:gd name="connsiteX13" fmla="*/ 748906 w 2313214"/>
              <a:gd name="connsiteY13" fmla="*/ 441414 h 5947468"/>
              <a:gd name="connsiteX14" fmla="*/ 791499 w 2313214"/>
              <a:gd name="connsiteY14" fmla="*/ 476262 h 5947468"/>
              <a:gd name="connsiteX15" fmla="*/ 839899 w 2313214"/>
              <a:gd name="connsiteY15" fmla="*/ 503366 h 5947468"/>
              <a:gd name="connsiteX16" fmla="*/ 892172 w 2313214"/>
              <a:gd name="connsiteY16" fmla="*/ 526599 h 5947468"/>
              <a:gd name="connsiteX17" fmla="*/ 948317 w 2313214"/>
              <a:gd name="connsiteY17" fmla="*/ 545959 h 5947468"/>
              <a:gd name="connsiteX18" fmla="*/ 1006397 w 2313214"/>
              <a:gd name="connsiteY18" fmla="*/ 563383 h 5947468"/>
              <a:gd name="connsiteX19" fmla="*/ 1064478 w 2313214"/>
              <a:gd name="connsiteY19" fmla="*/ 578871 h 5947468"/>
              <a:gd name="connsiteX20" fmla="*/ 1124495 w 2313214"/>
              <a:gd name="connsiteY20" fmla="*/ 594360 h 5947468"/>
              <a:gd name="connsiteX21" fmla="*/ 1180640 w 2313214"/>
              <a:gd name="connsiteY21" fmla="*/ 611784 h 5947468"/>
              <a:gd name="connsiteX22" fmla="*/ 1236784 w 2313214"/>
              <a:gd name="connsiteY22" fmla="*/ 631144 h 5947468"/>
              <a:gd name="connsiteX23" fmla="*/ 1289057 w 2313214"/>
              <a:gd name="connsiteY23" fmla="*/ 654376 h 5947468"/>
              <a:gd name="connsiteX24" fmla="*/ 1335522 w 2313214"/>
              <a:gd name="connsiteY24" fmla="*/ 683417 h 5947468"/>
              <a:gd name="connsiteX25" fmla="*/ 1378114 w 2313214"/>
              <a:gd name="connsiteY25" fmla="*/ 718265 h 5947468"/>
              <a:gd name="connsiteX26" fmla="*/ 1412963 w 2313214"/>
              <a:gd name="connsiteY26" fmla="*/ 760858 h 5947468"/>
              <a:gd name="connsiteX27" fmla="*/ 1442003 w 2313214"/>
              <a:gd name="connsiteY27" fmla="*/ 807322 h 5947468"/>
              <a:gd name="connsiteX28" fmla="*/ 1465235 w 2313214"/>
              <a:gd name="connsiteY28" fmla="*/ 859595 h 5947468"/>
              <a:gd name="connsiteX29" fmla="*/ 1484596 w 2313214"/>
              <a:gd name="connsiteY29" fmla="*/ 915740 h 5947468"/>
              <a:gd name="connsiteX30" fmla="*/ 1502020 w 2313214"/>
              <a:gd name="connsiteY30" fmla="*/ 971884 h 5947468"/>
              <a:gd name="connsiteX31" fmla="*/ 1517508 w 2313214"/>
              <a:gd name="connsiteY31" fmla="*/ 1031901 h 5947468"/>
              <a:gd name="connsiteX32" fmla="*/ 1532996 w 2313214"/>
              <a:gd name="connsiteY32" fmla="*/ 1089982 h 5947468"/>
              <a:gd name="connsiteX33" fmla="*/ 1550420 w 2313214"/>
              <a:gd name="connsiteY33" fmla="*/ 1148063 h 5947468"/>
              <a:gd name="connsiteX34" fmla="*/ 1569781 w 2313214"/>
              <a:gd name="connsiteY34" fmla="*/ 1204207 h 5947468"/>
              <a:gd name="connsiteX35" fmla="*/ 1593013 w 2313214"/>
              <a:gd name="connsiteY35" fmla="*/ 1256480 h 5947468"/>
              <a:gd name="connsiteX36" fmla="*/ 1620117 w 2313214"/>
              <a:gd name="connsiteY36" fmla="*/ 1304881 h 5947468"/>
              <a:gd name="connsiteX37" fmla="*/ 1654966 w 2313214"/>
              <a:gd name="connsiteY37" fmla="*/ 1347473 h 5947468"/>
              <a:gd name="connsiteX38" fmla="*/ 1693686 w 2313214"/>
              <a:gd name="connsiteY38" fmla="*/ 1392002 h 5947468"/>
              <a:gd name="connsiteX39" fmla="*/ 1738215 w 2313214"/>
              <a:gd name="connsiteY39" fmla="*/ 1430722 h 5947468"/>
              <a:gd name="connsiteX40" fmla="*/ 1784679 w 2313214"/>
              <a:gd name="connsiteY40" fmla="*/ 1467507 h 5947468"/>
              <a:gd name="connsiteX41" fmla="*/ 1835016 w 2313214"/>
              <a:gd name="connsiteY41" fmla="*/ 1504291 h 5947468"/>
              <a:gd name="connsiteX42" fmla="*/ 1883417 w 2313214"/>
              <a:gd name="connsiteY42" fmla="*/ 1541076 h 5947468"/>
              <a:gd name="connsiteX43" fmla="*/ 1929881 w 2313214"/>
              <a:gd name="connsiteY43" fmla="*/ 1577860 h 5947468"/>
              <a:gd name="connsiteX44" fmla="*/ 1974410 w 2313214"/>
              <a:gd name="connsiteY44" fmla="*/ 1618517 h 5947468"/>
              <a:gd name="connsiteX45" fmla="*/ 2013130 w 2313214"/>
              <a:gd name="connsiteY45" fmla="*/ 1659173 h 5947468"/>
              <a:gd name="connsiteX46" fmla="*/ 2046043 w 2313214"/>
              <a:gd name="connsiteY46" fmla="*/ 1705638 h 5947468"/>
              <a:gd name="connsiteX47" fmla="*/ 2071211 w 2313214"/>
              <a:gd name="connsiteY47" fmla="*/ 1754039 h 5947468"/>
              <a:gd name="connsiteX48" fmla="*/ 2088635 w 2313214"/>
              <a:gd name="connsiteY48" fmla="*/ 1812119 h 5947468"/>
              <a:gd name="connsiteX49" fmla="*/ 2096379 w 2313214"/>
              <a:gd name="connsiteY49" fmla="*/ 1872136 h 5947468"/>
              <a:gd name="connsiteX50" fmla="*/ 2098315 w 2313214"/>
              <a:gd name="connsiteY50" fmla="*/ 1934089 h 5947468"/>
              <a:gd name="connsiteX51" fmla="*/ 2092507 w 2313214"/>
              <a:gd name="connsiteY51" fmla="*/ 1999914 h 5947468"/>
              <a:gd name="connsiteX52" fmla="*/ 2084763 w 2313214"/>
              <a:gd name="connsiteY52" fmla="*/ 2065738 h 5947468"/>
              <a:gd name="connsiteX53" fmla="*/ 2075083 w 2313214"/>
              <a:gd name="connsiteY53" fmla="*/ 2131563 h 5947468"/>
              <a:gd name="connsiteX54" fmla="*/ 2067339 w 2313214"/>
              <a:gd name="connsiteY54" fmla="*/ 2197388 h 5947468"/>
              <a:gd name="connsiteX55" fmla="*/ 2063467 w 2313214"/>
              <a:gd name="connsiteY55" fmla="*/ 2263213 h 5947468"/>
              <a:gd name="connsiteX56" fmla="*/ 2063467 w 2313214"/>
              <a:gd name="connsiteY56" fmla="*/ 2327102 h 5947468"/>
              <a:gd name="connsiteX57" fmla="*/ 2071211 w 2313214"/>
              <a:gd name="connsiteY57" fmla="*/ 2387119 h 5947468"/>
              <a:gd name="connsiteX58" fmla="*/ 2086699 w 2313214"/>
              <a:gd name="connsiteY58" fmla="*/ 2447135 h 5947468"/>
              <a:gd name="connsiteX59" fmla="*/ 2109932 w 2313214"/>
              <a:gd name="connsiteY59" fmla="*/ 2503280 h 5947468"/>
              <a:gd name="connsiteX60" fmla="*/ 2140908 w 2313214"/>
              <a:gd name="connsiteY60" fmla="*/ 2561361 h 5947468"/>
              <a:gd name="connsiteX61" fmla="*/ 2171884 w 2313214"/>
              <a:gd name="connsiteY61" fmla="*/ 2619442 h 5947468"/>
              <a:gd name="connsiteX62" fmla="*/ 2206733 w 2313214"/>
              <a:gd name="connsiteY62" fmla="*/ 2677522 h 5947468"/>
              <a:gd name="connsiteX63" fmla="*/ 2239645 w 2313214"/>
              <a:gd name="connsiteY63" fmla="*/ 2733667 h 5947468"/>
              <a:gd name="connsiteX64" fmla="*/ 2268686 w 2313214"/>
              <a:gd name="connsiteY64" fmla="*/ 2793684 h 5947468"/>
              <a:gd name="connsiteX65" fmla="*/ 2291918 w 2313214"/>
              <a:gd name="connsiteY65" fmla="*/ 2851765 h 5947468"/>
              <a:gd name="connsiteX66" fmla="*/ 2307406 w 2313214"/>
              <a:gd name="connsiteY66" fmla="*/ 2911781 h 5947468"/>
              <a:gd name="connsiteX67" fmla="*/ 2313214 w 2313214"/>
              <a:gd name="connsiteY67" fmla="*/ 2973734 h 5947468"/>
              <a:gd name="connsiteX68" fmla="*/ 2307406 w 2313214"/>
              <a:gd name="connsiteY68" fmla="*/ 3035687 h 5947468"/>
              <a:gd name="connsiteX69" fmla="*/ 2291918 w 2313214"/>
              <a:gd name="connsiteY69" fmla="*/ 3095704 h 5947468"/>
              <a:gd name="connsiteX70" fmla="*/ 2268686 w 2313214"/>
              <a:gd name="connsiteY70" fmla="*/ 3153784 h 5947468"/>
              <a:gd name="connsiteX71" fmla="*/ 2239645 w 2313214"/>
              <a:gd name="connsiteY71" fmla="*/ 3213801 h 5947468"/>
              <a:gd name="connsiteX72" fmla="*/ 2206733 w 2313214"/>
              <a:gd name="connsiteY72" fmla="*/ 3269946 h 5947468"/>
              <a:gd name="connsiteX73" fmla="*/ 2171884 w 2313214"/>
              <a:gd name="connsiteY73" fmla="*/ 3328027 h 5947468"/>
              <a:gd name="connsiteX74" fmla="*/ 2140908 w 2313214"/>
              <a:gd name="connsiteY74" fmla="*/ 3386107 h 5947468"/>
              <a:gd name="connsiteX75" fmla="*/ 2109932 w 2313214"/>
              <a:gd name="connsiteY75" fmla="*/ 3444188 h 5947468"/>
              <a:gd name="connsiteX76" fmla="*/ 2086699 w 2313214"/>
              <a:gd name="connsiteY76" fmla="*/ 3500333 h 5947468"/>
              <a:gd name="connsiteX77" fmla="*/ 2071211 w 2313214"/>
              <a:gd name="connsiteY77" fmla="*/ 3560350 h 5947468"/>
              <a:gd name="connsiteX78" fmla="*/ 2063467 w 2313214"/>
              <a:gd name="connsiteY78" fmla="*/ 3620366 h 5947468"/>
              <a:gd name="connsiteX79" fmla="*/ 2063467 w 2313214"/>
              <a:gd name="connsiteY79" fmla="*/ 3684255 h 5947468"/>
              <a:gd name="connsiteX80" fmla="*/ 2067339 w 2313214"/>
              <a:gd name="connsiteY80" fmla="*/ 3750080 h 5947468"/>
              <a:gd name="connsiteX81" fmla="*/ 2075083 w 2313214"/>
              <a:gd name="connsiteY81" fmla="*/ 3815905 h 5947468"/>
              <a:gd name="connsiteX82" fmla="*/ 2084763 w 2313214"/>
              <a:gd name="connsiteY82" fmla="*/ 3881730 h 5947468"/>
              <a:gd name="connsiteX83" fmla="*/ 2092507 w 2313214"/>
              <a:gd name="connsiteY83" fmla="*/ 3947555 h 5947468"/>
              <a:gd name="connsiteX84" fmla="*/ 2098315 w 2313214"/>
              <a:gd name="connsiteY84" fmla="*/ 4013380 h 5947468"/>
              <a:gd name="connsiteX85" fmla="*/ 2096379 w 2313214"/>
              <a:gd name="connsiteY85" fmla="*/ 4075332 h 5947468"/>
              <a:gd name="connsiteX86" fmla="*/ 2088635 w 2313214"/>
              <a:gd name="connsiteY86" fmla="*/ 4135349 h 5947468"/>
              <a:gd name="connsiteX87" fmla="*/ 2071211 w 2313214"/>
              <a:gd name="connsiteY87" fmla="*/ 4193430 h 5947468"/>
              <a:gd name="connsiteX88" fmla="*/ 2046043 w 2313214"/>
              <a:gd name="connsiteY88" fmla="*/ 4241831 h 5947468"/>
              <a:gd name="connsiteX89" fmla="*/ 2013130 w 2313214"/>
              <a:gd name="connsiteY89" fmla="*/ 4288295 h 5947468"/>
              <a:gd name="connsiteX90" fmla="*/ 1974410 w 2313214"/>
              <a:gd name="connsiteY90" fmla="*/ 4328952 h 5947468"/>
              <a:gd name="connsiteX91" fmla="*/ 1929881 w 2313214"/>
              <a:gd name="connsiteY91" fmla="*/ 4369608 h 5947468"/>
              <a:gd name="connsiteX92" fmla="*/ 1883417 w 2313214"/>
              <a:gd name="connsiteY92" fmla="*/ 4406393 h 5947468"/>
              <a:gd name="connsiteX93" fmla="*/ 1835016 w 2313214"/>
              <a:gd name="connsiteY93" fmla="*/ 4443177 h 5947468"/>
              <a:gd name="connsiteX94" fmla="*/ 1784679 w 2313214"/>
              <a:gd name="connsiteY94" fmla="*/ 4479962 h 5947468"/>
              <a:gd name="connsiteX95" fmla="*/ 1738215 w 2313214"/>
              <a:gd name="connsiteY95" fmla="*/ 4516746 h 5947468"/>
              <a:gd name="connsiteX96" fmla="*/ 1693686 w 2313214"/>
              <a:gd name="connsiteY96" fmla="*/ 4555467 h 5947468"/>
              <a:gd name="connsiteX97" fmla="*/ 1654966 w 2313214"/>
              <a:gd name="connsiteY97" fmla="*/ 4599995 h 5947468"/>
              <a:gd name="connsiteX98" fmla="*/ 1620117 w 2313214"/>
              <a:gd name="connsiteY98" fmla="*/ 4642588 h 5947468"/>
              <a:gd name="connsiteX99" fmla="*/ 1593013 w 2313214"/>
              <a:gd name="connsiteY99" fmla="*/ 4690988 h 5947468"/>
              <a:gd name="connsiteX100" fmla="*/ 1569781 w 2313214"/>
              <a:gd name="connsiteY100" fmla="*/ 4743261 h 5947468"/>
              <a:gd name="connsiteX101" fmla="*/ 1550420 w 2313214"/>
              <a:gd name="connsiteY101" fmla="*/ 4799406 h 5947468"/>
              <a:gd name="connsiteX102" fmla="*/ 1532996 w 2313214"/>
              <a:gd name="connsiteY102" fmla="*/ 4857486 h 5947468"/>
              <a:gd name="connsiteX103" fmla="*/ 1517508 w 2313214"/>
              <a:gd name="connsiteY103" fmla="*/ 4915567 h 5947468"/>
              <a:gd name="connsiteX104" fmla="*/ 1502020 w 2313214"/>
              <a:gd name="connsiteY104" fmla="*/ 4975584 h 5947468"/>
              <a:gd name="connsiteX105" fmla="*/ 1484596 w 2313214"/>
              <a:gd name="connsiteY105" fmla="*/ 5031729 h 5947468"/>
              <a:gd name="connsiteX106" fmla="*/ 1465235 w 2313214"/>
              <a:gd name="connsiteY106" fmla="*/ 5087873 h 5947468"/>
              <a:gd name="connsiteX107" fmla="*/ 1442003 w 2313214"/>
              <a:gd name="connsiteY107" fmla="*/ 5140146 h 5947468"/>
              <a:gd name="connsiteX108" fmla="*/ 1412963 w 2313214"/>
              <a:gd name="connsiteY108" fmla="*/ 5186611 h 5947468"/>
              <a:gd name="connsiteX109" fmla="*/ 1378114 w 2313214"/>
              <a:gd name="connsiteY109" fmla="*/ 5229203 h 5947468"/>
              <a:gd name="connsiteX110" fmla="*/ 1335522 w 2313214"/>
              <a:gd name="connsiteY110" fmla="*/ 5264052 h 5947468"/>
              <a:gd name="connsiteX111" fmla="*/ 1289057 w 2313214"/>
              <a:gd name="connsiteY111" fmla="*/ 5293092 h 5947468"/>
              <a:gd name="connsiteX112" fmla="*/ 1236784 w 2313214"/>
              <a:gd name="connsiteY112" fmla="*/ 5316324 h 5947468"/>
              <a:gd name="connsiteX113" fmla="*/ 1180640 w 2313214"/>
              <a:gd name="connsiteY113" fmla="*/ 5335685 h 5947468"/>
              <a:gd name="connsiteX114" fmla="*/ 1124495 w 2313214"/>
              <a:gd name="connsiteY114" fmla="*/ 5353109 h 5947468"/>
              <a:gd name="connsiteX115" fmla="*/ 1064478 w 2313214"/>
              <a:gd name="connsiteY115" fmla="*/ 5368597 h 5947468"/>
              <a:gd name="connsiteX116" fmla="*/ 1006397 w 2313214"/>
              <a:gd name="connsiteY116" fmla="*/ 5384085 h 5947468"/>
              <a:gd name="connsiteX117" fmla="*/ 948317 w 2313214"/>
              <a:gd name="connsiteY117" fmla="*/ 5401509 h 5947468"/>
              <a:gd name="connsiteX118" fmla="*/ 892172 w 2313214"/>
              <a:gd name="connsiteY118" fmla="*/ 5420870 h 5947468"/>
              <a:gd name="connsiteX119" fmla="*/ 839899 w 2313214"/>
              <a:gd name="connsiteY119" fmla="*/ 5444102 h 5947468"/>
              <a:gd name="connsiteX120" fmla="*/ 791499 w 2313214"/>
              <a:gd name="connsiteY120" fmla="*/ 5471206 h 5947468"/>
              <a:gd name="connsiteX121" fmla="*/ 748906 w 2313214"/>
              <a:gd name="connsiteY121" fmla="*/ 5506055 h 5947468"/>
              <a:gd name="connsiteX122" fmla="*/ 704378 w 2313214"/>
              <a:gd name="connsiteY122" fmla="*/ 5544775 h 5947468"/>
              <a:gd name="connsiteX123" fmla="*/ 665657 w 2313214"/>
              <a:gd name="connsiteY123" fmla="*/ 5589304 h 5947468"/>
              <a:gd name="connsiteX124" fmla="*/ 628873 w 2313214"/>
              <a:gd name="connsiteY124" fmla="*/ 5635768 h 5947468"/>
              <a:gd name="connsiteX125" fmla="*/ 592088 w 2313214"/>
              <a:gd name="connsiteY125" fmla="*/ 5684169 h 5947468"/>
              <a:gd name="connsiteX126" fmla="*/ 555304 w 2313214"/>
              <a:gd name="connsiteY126" fmla="*/ 5732570 h 5947468"/>
              <a:gd name="connsiteX127" fmla="*/ 518519 w 2313214"/>
              <a:gd name="connsiteY127" fmla="*/ 5779034 h 5947468"/>
              <a:gd name="connsiteX128" fmla="*/ 477863 w 2313214"/>
              <a:gd name="connsiteY128" fmla="*/ 5823563 h 5947468"/>
              <a:gd name="connsiteX129" fmla="*/ 437206 w 2313214"/>
              <a:gd name="connsiteY129" fmla="*/ 5862283 h 5947468"/>
              <a:gd name="connsiteX130" fmla="*/ 390742 w 2313214"/>
              <a:gd name="connsiteY130" fmla="*/ 5895196 h 5947468"/>
              <a:gd name="connsiteX131" fmla="*/ 342341 w 2313214"/>
              <a:gd name="connsiteY131" fmla="*/ 5920364 h 5947468"/>
              <a:gd name="connsiteX132" fmla="*/ 284260 w 2313214"/>
              <a:gd name="connsiteY132" fmla="*/ 5937788 h 5947468"/>
              <a:gd name="connsiteX133" fmla="*/ 224243 w 2313214"/>
              <a:gd name="connsiteY133" fmla="*/ 5945532 h 5947468"/>
              <a:gd name="connsiteX134" fmla="*/ 162291 w 2313214"/>
              <a:gd name="connsiteY134" fmla="*/ 5947468 h 5947468"/>
              <a:gd name="connsiteX135" fmla="*/ 96466 w 2313214"/>
              <a:gd name="connsiteY135" fmla="*/ 5941660 h 5947468"/>
              <a:gd name="connsiteX136" fmla="*/ 30641 w 2313214"/>
              <a:gd name="connsiteY136" fmla="*/ 5933916 h 5947468"/>
              <a:gd name="connsiteX137" fmla="*/ 0 w 2313214"/>
              <a:gd name="connsiteY137" fmla="*/ 5929410 h 5947468"/>
              <a:gd name="connsiteX138" fmla="*/ 0 w 2313214"/>
              <a:gd name="connsiteY138" fmla="*/ 18058 h 5947468"/>
              <a:gd name="connsiteX139" fmla="*/ 30641 w 2313214"/>
              <a:gd name="connsiteY139" fmla="*/ 13552 h 5947468"/>
              <a:gd name="connsiteX140" fmla="*/ 96466 w 2313214"/>
              <a:gd name="connsiteY140" fmla="*/ 5808 h 594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313214" h="5947468">
                <a:moveTo>
                  <a:pt x="162291" y="0"/>
                </a:moveTo>
                <a:lnTo>
                  <a:pt x="224243" y="1936"/>
                </a:lnTo>
                <a:lnTo>
                  <a:pt x="284260" y="9680"/>
                </a:lnTo>
                <a:lnTo>
                  <a:pt x="342341" y="27104"/>
                </a:lnTo>
                <a:lnTo>
                  <a:pt x="390742" y="52273"/>
                </a:lnTo>
                <a:lnTo>
                  <a:pt x="437206" y="85185"/>
                </a:lnTo>
                <a:lnTo>
                  <a:pt x="477863" y="123905"/>
                </a:lnTo>
                <a:lnTo>
                  <a:pt x="518519" y="168434"/>
                </a:lnTo>
                <a:lnTo>
                  <a:pt x="555304" y="214899"/>
                </a:lnTo>
                <a:lnTo>
                  <a:pt x="592088" y="263299"/>
                </a:lnTo>
                <a:lnTo>
                  <a:pt x="628873" y="311700"/>
                </a:lnTo>
                <a:lnTo>
                  <a:pt x="665657" y="358165"/>
                </a:lnTo>
                <a:lnTo>
                  <a:pt x="704378" y="402693"/>
                </a:lnTo>
                <a:lnTo>
                  <a:pt x="748906" y="441414"/>
                </a:lnTo>
                <a:lnTo>
                  <a:pt x="791499" y="476262"/>
                </a:lnTo>
                <a:lnTo>
                  <a:pt x="839899" y="503366"/>
                </a:lnTo>
                <a:lnTo>
                  <a:pt x="892172" y="526599"/>
                </a:lnTo>
                <a:lnTo>
                  <a:pt x="948317" y="545959"/>
                </a:lnTo>
                <a:lnTo>
                  <a:pt x="1006397" y="563383"/>
                </a:lnTo>
                <a:lnTo>
                  <a:pt x="1064478" y="578871"/>
                </a:lnTo>
                <a:lnTo>
                  <a:pt x="1124495" y="594360"/>
                </a:lnTo>
                <a:lnTo>
                  <a:pt x="1180640" y="611784"/>
                </a:lnTo>
                <a:lnTo>
                  <a:pt x="1236784" y="631144"/>
                </a:lnTo>
                <a:lnTo>
                  <a:pt x="1289057" y="654376"/>
                </a:lnTo>
                <a:lnTo>
                  <a:pt x="1335522" y="683417"/>
                </a:lnTo>
                <a:lnTo>
                  <a:pt x="1378114" y="718265"/>
                </a:lnTo>
                <a:lnTo>
                  <a:pt x="1412963" y="760858"/>
                </a:lnTo>
                <a:lnTo>
                  <a:pt x="1442003" y="807322"/>
                </a:lnTo>
                <a:lnTo>
                  <a:pt x="1465235" y="859595"/>
                </a:lnTo>
                <a:lnTo>
                  <a:pt x="1484596" y="915740"/>
                </a:lnTo>
                <a:lnTo>
                  <a:pt x="1502020" y="971884"/>
                </a:lnTo>
                <a:lnTo>
                  <a:pt x="1517508" y="1031901"/>
                </a:lnTo>
                <a:lnTo>
                  <a:pt x="1532996" y="1089982"/>
                </a:lnTo>
                <a:lnTo>
                  <a:pt x="1550420" y="1148063"/>
                </a:lnTo>
                <a:lnTo>
                  <a:pt x="1569781" y="1204207"/>
                </a:lnTo>
                <a:lnTo>
                  <a:pt x="1593013" y="1256480"/>
                </a:lnTo>
                <a:lnTo>
                  <a:pt x="1620117" y="1304881"/>
                </a:lnTo>
                <a:lnTo>
                  <a:pt x="1654966" y="1347473"/>
                </a:lnTo>
                <a:lnTo>
                  <a:pt x="1693686" y="1392002"/>
                </a:lnTo>
                <a:lnTo>
                  <a:pt x="1738215" y="1430722"/>
                </a:lnTo>
                <a:lnTo>
                  <a:pt x="1784679" y="1467507"/>
                </a:lnTo>
                <a:lnTo>
                  <a:pt x="1835016" y="1504291"/>
                </a:lnTo>
                <a:lnTo>
                  <a:pt x="1883417" y="1541076"/>
                </a:lnTo>
                <a:lnTo>
                  <a:pt x="1929881" y="1577860"/>
                </a:lnTo>
                <a:lnTo>
                  <a:pt x="1974410" y="1618517"/>
                </a:lnTo>
                <a:lnTo>
                  <a:pt x="2013130" y="1659173"/>
                </a:lnTo>
                <a:lnTo>
                  <a:pt x="2046043" y="1705638"/>
                </a:lnTo>
                <a:lnTo>
                  <a:pt x="2071211" y="1754039"/>
                </a:lnTo>
                <a:lnTo>
                  <a:pt x="2088635" y="1812119"/>
                </a:lnTo>
                <a:lnTo>
                  <a:pt x="2096379" y="1872136"/>
                </a:lnTo>
                <a:lnTo>
                  <a:pt x="2098315" y="1934089"/>
                </a:lnTo>
                <a:lnTo>
                  <a:pt x="2092507" y="1999914"/>
                </a:lnTo>
                <a:lnTo>
                  <a:pt x="2084763" y="2065738"/>
                </a:lnTo>
                <a:lnTo>
                  <a:pt x="2075083" y="2131563"/>
                </a:lnTo>
                <a:lnTo>
                  <a:pt x="2067339" y="2197388"/>
                </a:lnTo>
                <a:lnTo>
                  <a:pt x="2063467" y="2263213"/>
                </a:lnTo>
                <a:lnTo>
                  <a:pt x="2063467" y="2327102"/>
                </a:lnTo>
                <a:lnTo>
                  <a:pt x="2071211" y="2387119"/>
                </a:lnTo>
                <a:lnTo>
                  <a:pt x="2086699" y="2447135"/>
                </a:lnTo>
                <a:lnTo>
                  <a:pt x="2109932" y="2503280"/>
                </a:lnTo>
                <a:lnTo>
                  <a:pt x="2140908" y="2561361"/>
                </a:lnTo>
                <a:lnTo>
                  <a:pt x="2171884" y="2619442"/>
                </a:lnTo>
                <a:lnTo>
                  <a:pt x="2206733" y="2677522"/>
                </a:lnTo>
                <a:lnTo>
                  <a:pt x="2239645" y="2733667"/>
                </a:lnTo>
                <a:lnTo>
                  <a:pt x="2268686" y="2793684"/>
                </a:lnTo>
                <a:lnTo>
                  <a:pt x="2291918" y="2851765"/>
                </a:lnTo>
                <a:lnTo>
                  <a:pt x="2307406" y="2911781"/>
                </a:lnTo>
                <a:lnTo>
                  <a:pt x="2313214" y="2973734"/>
                </a:lnTo>
                <a:lnTo>
                  <a:pt x="2307406" y="3035687"/>
                </a:lnTo>
                <a:lnTo>
                  <a:pt x="2291918" y="3095704"/>
                </a:lnTo>
                <a:lnTo>
                  <a:pt x="2268686" y="3153784"/>
                </a:lnTo>
                <a:lnTo>
                  <a:pt x="2239645" y="3213801"/>
                </a:lnTo>
                <a:lnTo>
                  <a:pt x="2206733" y="3269946"/>
                </a:lnTo>
                <a:lnTo>
                  <a:pt x="2171884" y="3328027"/>
                </a:lnTo>
                <a:lnTo>
                  <a:pt x="2140908" y="3386107"/>
                </a:lnTo>
                <a:lnTo>
                  <a:pt x="2109932" y="3444188"/>
                </a:lnTo>
                <a:lnTo>
                  <a:pt x="2086699" y="3500333"/>
                </a:lnTo>
                <a:lnTo>
                  <a:pt x="2071211" y="3560350"/>
                </a:lnTo>
                <a:lnTo>
                  <a:pt x="2063467" y="3620366"/>
                </a:lnTo>
                <a:lnTo>
                  <a:pt x="2063467" y="3684255"/>
                </a:lnTo>
                <a:lnTo>
                  <a:pt x="2067339" y="3750080"/>
                </a:lnTo>
                <a:lnTo>
                  <a:pt x="2075083" y="3815905"/>
                </a:lnTo>
                <a:lnTo>
                  <a:pt x="2084763" y="3881730"/>
                </a:lnTo>
                <a:lnTo>
                  <a:pt x="2092507" y="3947555"/>
                </a:lnTo>
                <a:lnTo>
                  <a:pt x="2098315" y="4013380"/>
                </a:lnTo>
                <a:lnTo>
                  <a:pt x="2096379" y="4075332"/>
                </a:lnTo>
                <a:lnTo>
                  <a:pt x="2088635" y="4135349"/>
                </a:lnTo>
                <a:lnTo>
                  <a:pt x="2071211" y="4193430"/>
                </a:lnTo>
                <a:lnTo>
                  <a:pt x="2046043" y="4241831"/>
                </a:lnTo>
                <a:lnTo>
                  <a:pt x="2013130" y="4288295"/>
                </a:lnTo>
                <a:lnTo>
                  <a:pt x="1974410" y="4328952"/>
                </a:lnTo>
                <a:lnTo>
                  <a:pt x="1929881" y="4369608"/>
                </a:lnTo>
                <a:lnTo>
                  <a:pt x="1883417" y="4406393"/>
                </a:lnTo>
                <a:lnTo>
                  <a:pt x="1835016" y="4443177"/>
                </a:lnTo>
                <a:lnTo>
                  <a:pt x="1784679" y="4479962"/>
                </a:lnTo>
                <a:lnTo>
                  <a:pt x="1738215" y="4516746"/>
                </a:lnTo>
                <a:lnTo>
                  <a:pt x="1693686" y="4555467"/>
                </a:lnTo>
                <a:lnTo>
                  <a:pt x="1654966" y="4599995"/>
                </a:lnTo>
                <a:lnTo>
                  <a:pt x="1620117" y="4642588"/>
                </a:lnTo>
                <a:lnTo>
                  <a:pt x="1593013" y="4690988"/>
                </a:lnTo>
                <a:lnTo>
                  <a:pt x="1569781" y="4743261"/>
                </a:lnTo>
                <a:lnTo>
                  <a:pt x="1550420" y="4799406"/>
                </a:lnTo>
                <a:lnTo>
                  <a:pt x="1532996" y="4857486"/>
                </a:lnTo>
                <a:lnTo>
                  <a:pt x="1517508" y="4915567"/>
                </a:lnTo>
                <a:lnTo>
                  <a:pt x="1502020" y="4975584"/>
                </a:lnTo>
                <a:lnTo>
                  <a:pt x="1484596" y="5031729"/>
                </a:lnTo>
                <a:lnTo>
                  <a:pt x="1465235" y="5087873"/>
                </a:lnTo>
                <a:lnTo>
                  <a:pt x="1442003" y="5140146"/>
                </a:lnTo>
                <a:lnTo>
                  <a:pt x="1412963" y="5186611"/>
                </a:lnTo>
                <a:lnTo>
                  <a:pt x="1378114" y="5229203"/>
                </a:lnTo>
                <a:lnTo>
                  <a:pt x="1335522" y="5264052"/>
                </a:lnTo>
                <a:lnTo>
                  <a:pt x="1289057" y="5293092"/>
                </a:lnTo>
                <a:lnTo>
                  <a:pt x="1236784" y="5316324"/>
                </a:lnTo>
                <a:lnTo>
                  <a:pt x="1180640" y="5335685"/>
                </a:lnTo>
                <a:lnTo>
                  <a:pt x="1124495" y="5353109"/>
                </a:lnTo>
                <a:lnTo>
                  <a:pt x="1064478" y="5368597"/>
                </a:lnTo>
                <a:lnTo>
                  <a:pt x="1006397" y="5384085"/>
                </a:lnTo>
                <a:lnTo>
                  <a:pt x="948317" y="5401509"/>
                </a:lnTo>
                <a:lnTo>
                  <a:pt x="892172" y="5420870"/>
                </a:lnTo>
                <a:lnTo>
                  <a:pt x="839899" y="5444102"/>
                </a:lnTo>
                <a:lnTo>
                  <a:pt x="791499" y="5471206"/>
                </a:lnTo>
                <a:lnTo>
                  <a:pt x="748906" y="5506055"/>
                </a:lnTo>
                <a:lnTo>
                  <a:pt x="704378" y="5544775"/>
                </a:lnTo>
                <a:lnTo>
                  <a:pt x="665657" y="5589304"/>
                </a:lnTo>
                <a:lnTo>
                  <a:pt x="628873" y="5635768"/>
                </a:lnTo>
                <a:lnTo>
                  <a:pt x="592088" y="5684169"/>
                </a:lnTo>
                <a:lnTo>
                  <a:pt x="555304" y="5732570"/>
                </a:lnTo>
                <a:lnTo>
                  <a:pt x="518519" y="5779034"/>
                </a:lnTo>
                <a:lnTo>
                  <a:pt x="477863" y="5823563"/>
                </a:lnTo>
                <a:lnTo>
                  <a:pt x="437206" y="5862283"/>
                </a:lnTo>
                <a:lnTo>
                  <a:pt x="390742" y="5895196"/>
                </a:lnTo>
                <a:lnTo>
                  <a:pt x="342341" y="5920364"/>
                </a:lnTo>
                <a:lnTo>
                  <a:pt x="284260" y="5937788"/>
                </a:lnTo>
                <a:lnTo>
                  <a:pt x="224243" y="5945532"/>
                </a:lnTo>
                <a:lnTo>
                  <a:pt x="162291" y="5947468"/>
                </a:lnTo>
                <a:lnTo>
                  <a:pt x="96466" y="5941660"/>
                </a:lnTo>
                <a:lnTo>
                  <a:pt x="30641" y="5933916"/>
                </a:lnTo>
                <a:lnTo>
                  <a:pt x="0" y="5929410"/>
                </a:lnTo>
                <a:lnTo>
                  <a:pt x="0" y="18058"/>
                </a:lnTo>
                <a:lnTo>
                  <a:pt x="30641" y="13552"/>
                </a:lnTo>
                <a:lnTo>
                  <a:pt x="96466" y="5808"/>
                </a:lnTo>
                <a:close/>
              </a:path>
            </a:pathLst>
          </a:custGeom>
          <a:solidFill>
            <a:schemeClr val="tx1">
              <a:alpha val="10000"/>
            </a:schemeClr>
          </a:solidFill>
          <a:ln w="0">
            <a:noFill/>
            <a:prstDash val="solid"/>
            <a:round/>
            <a:headEnd/>
            <a:tailEnd/>
          </a:ln>
        </p:spPr>
      </p:sp>
      <p:sp>
        <p:nvSpPr>
          <p:cNvPr id="2" name="Title 1"/>
          <p:cNvSpPr>
            <a:spLocks noGrp="1"/>
          </p:cNvSpPr>
          <p:nvPr>
            <p:ph type="title"/>
          </p:nvPr>
        </p:nvSpPr>
        <p:spPr>
          <a:xfrm>
            <a:off x="459741" y="776175"/>
            <a:ext cx="2992842" cy="5305650"/>
          </a:xfrm>
        </p:spPr>
        <p:txBody>
          <a:bodyPr anchor="b">
            <a:normAutofit/>
          </a:bodyPr>
          <a:lstStyle/>
          <a:p>
            <a:r>
              <a:rPr lang="en-GB" sz="4300" dirty="0">
                <a:latin typeface="Comic Sans MS" pitchFamily="66" charset="0"/>
              </a:rPr>
              <a:t>Helping at Home</a:t>
            </a:r>
          </a:p>
        </p:txBody>
      </p:sp>
      <p:sp>
        <p:nvSpPr>
          <p:cNvPr id="3" name="Content Placeholder 2"/>
          <p:cNvSpPr>
            <a:spLocks noGrp="1"/>
          </p:cNvSpPr>
          <p:nvPr>
            <p:ph idx="1"/>
          </p:nvPr>
        </p:nvSpPr>
        <p:spPr>
          <a:xfrm>
            <a:off x="3935185" y="260649"/>
            <a:ext cx="4637315" cy="5727240"/>
          </a:xfrm>
        </p:spPr>
        <p:txBody>
          <a:bodyPr anchor="ctr">
            <a:normAutofit fontScale="62500" lnSpcReduction="20000"/>
          </a:bodyPr>
          <a:lstStyle/>
          <a:p>
            <a:pPr marL="0" indent="0">
              <a:lnSpc>
                <a:spcPct val="100000"/>
              </a:lnSpc>
              <a:buNone/>
            </a:pPr>
            <a:r>
              <a:rPr lang="en-GB" sz="2600" dirty="0">
                <a:latin typeface="Comic Sans MS" pitchFamily="66" charset="0"/>
                <a:hlinkClick r:id="rId2">
                  <a:extLst>
                    <a:ext uri="{A12FA001-AC4F-418D-AE19-62706E023703}">
                      <ahyp:hlinkClr xmlns:ahyp="http://schemas.microsoft.com/office/drawing/2018/hyperlinkcolor" val="tx"/>
                    </a:ext>
                  </a:extLst>
                </a:hlinkClick>
              </a:rPr>
              <a:t>Little </a:t>
            </a:r>
            <a:r>
              <a:rPr lang="en-GB" sz="2600" dirty="0" err="1">
                <a:latin typeface="Comic Sans MS" pitchFamily="66" charset="0"/>
                <a:hlinkClick r:id="rId2">
                  <a:extLst>
                    <a:ext uri="{A12FA001-AC4F-418D-AE19-62706E023703}">
                      <ahyp:hlinkClr xmlns:ahyp="http://schemas.microsoft.com/office/drawing/2018/hyperlinkcolor" val="tx"/>
                    </a:ext>
                  </a:extLst>
                </a:hlinkClick>
              </a:rPr>
              <a:t>Wandle</a:t>
            </a:r>
            <a:r>
              <a:rPr lang="en-GB" sz="2600" dirty="0">
                <a:latin typeface="Comic Sans MS" pitchFamily="66" charset="0"/>
                <a:hlinkClick r:id="rId2">
                  <a:extLst>
                    <a:ext uri="{A12FA001-AC4F-418D-AE19-62706E023703}">
                      <ahyp:hlinkClr xmlns:ahyp="http://schemas.microsoft.com/office/drawing/2018/hyperlinkcolor" val="tx"/>
                    </a:ext>
                  </a:extLst>
                </a:hlinkClick>
              </a:rPr>
              <a:t> website</a:t>
            </a:r>
          </a:p>
          <a:p>
            <a:pPr marL="0" indent="0">
              <a:lnSpc>
                <a:spcPct val="100000"/>
              </a:lnSpc>
              <a:buNone/>
            </a:pPr>
            <a:r>
              <a:rPr lang="en-GB" sz="2600" dirty="0">
                <a:latin typeface="Comic Sans MS" pitchFamily="66" charset="0"/>
                <a:hlinkClick r:id="rId2">
                  <a:extLst>
                    <a:ext uri="{A12FA001-AC4F-418D-AE19-62706E023703}">
                      <ahyp:hlinkClr xmlns:ahyp="http://schemas.microsoft.com/office/drawing/2018/hyperlinkcolor" val="tx"/>
                    </a:ext>
                  </a:extLst>
                </a:hlinkClick>
              </a:rPr>
              <a:t>https://www.littlewandlelettersandsounds.org.uk/resources/for-parents/</a:t>
            </a:r>
          </a:p>
          <a:p>
            <a:pPr marL="0" indent="0">
              <a:lnSpc>
                <a:spcPct val="100000"/>
              </a:lnSpc>
              <a:buNone/>
            </a:pPr>
            <a:endParaRPr lang="en-GB" sz="2600" dirty="0">
              <a:latin typeface="Comic Sans MS" pitchFamily="66" charset="0"/>
              <a:hlinkClick r:id="rId2">
                <a:extLst>
                  <a:ext uri="{A12FA001-AC4F-418D-AE19-62706E023703}">
                    <ahyp:hlinkClr xmlns:ahyp="http://schemas.microsoft.com/office/drawing/2018/hyperlinkcolor" val="tx"/>
                  </a:ext>
                </a:extLst>
              </a:hlinkClick>
            </a:endParaRPr>
          </a:p>
          <a:p>
            <a:pPr marL="0" indent="0">
              <a:lnSpc>
                <a:spcPct val="100000"/>
              </a:lnSpc>
              <a:buNone/>
            </a:pPr>
            <a:r>
              <a:rPr lang="en-GB" sz="2600" dirty="0">
                <a:latin typeface="Comic Sans MS" pitchFamily="66" charset="0"/>
                <a:hlinkClick r:id="rId2">
                  <a:extLst>
                    <a:ext uri="{A12FA001-AC4F-418D-AE19-62706E023703}">
                      <ahyp:hlinkClr xmlns:ahyp="http://schemas.microsoft.com/office/drawing/2018/hyperlinkcolor" val="tx"/>
                    </a:ext>
                  </a:extLst>
                </a:hlinkClick>
              </a:rPr>
              <a:t>Videos for enunciation, phase mats to show what the children are learning and when</a:t>
            </a:r>
          </a:p>
          <a:p>
            <a:pPr marL="0" indent="0">
              <a:lnSpc>
                <a:spcPct val="100000"/>
              </a:lnSpc>
              <a:buNone/>
            </a:pPr>
            <a:endParaRPr lang="en-GB" sz="2600" dirty="0">
              <a:latin typeface="Comic Sans MS" pitchFamily="66" charset="0"/>
              <a:hlinkClick r:id="rId2">
                <a:extLst>
                  <a:ext uri="{A12FA001-AC4F-418D-AE19-62706E023703}">
                    <ahyp:hlinkClr xmlns:ahyp="http://schemas.microsoft.com/office/drawing/2018/hyperlinkcolor" val="tx"/>
                  </a:ext>
                </a:extLst>
              </a:hlinkClick>
            </a:endParaRPr>
          </a:p>
          <a:p>
            <a:pPr marL="0" indent="0">
              <a:lnSpc>
                <a:spcPct val="100000"/>
              </a:lnSpc>
              <a:buNone/>
            </a:pPr>
            <a:r>
              <a:rPr lang="en-GB" sz="2600" dirty="0">
                <a:latin typeface="Comic Sans MS" pitchFamily="66" charset="0"/>
                <a:hlinkClick r:id="rId2">
                  <a:extLst>
                    <a:ext uri="{A12FA001-AC4F-418D-AE19-62706E023703}">
                      <ahyp:hlinkClr xmlns:ahyp="http://schemas.microsoft.com/office/drawing/2018/hyperlinkcolor" val="tx"/>
                    </a:ext>
                  </a:extLst>
                </a:hlinkClick>
              </a:rPr>
              <a:t>ICT Games:</a:t>
            </a:r>
          </a:p>
          <a:p>
            <a:pPr marL="0" indent="0">
              <a:lnSpc>
                <a:spcPct val="100000"/>
              </a:lnSpc>
              <a:buNone/>
            </a:pPr>
            <a:r>
              <a:rPr lang="en-GB" sz="2600" dirty="0">
                <a:latin typeface="Comic Sans MS" pitchFamily="66" charset="0"/>
                <a:hlinkClick r:id="rId2">
                  <a:extLst>
                    <a:ext uri="{A12FA001-AC4F-418D-AE19-62706E023703}">
                      <ahyp:hlinkClr xmlns:ahyp="http://schemas.microsoft.com/office/drawing/2018/hyperlinkcolor" val="tx"/>
                    </a:ext>
                  </a:extLst>
                </a:hlinkClick>
              </a:rPr>
              <a:t>http://www.ictgames.com/</a:t>
            </a:r>
            <a:endParaRPr lang="en-GB" sz="2600" dirty="0">
              <a:latin typeface="Comic Sans MS" pitchFamily="66" charset="0"/>
            </a:endParaRPr>
          </a:p>
          <a:p>
            <a:pPr marL="0" indent="0">
              <a:lnSpc>
                <a:spcPct val="100000"/>
              </a:lnSpc>
              <a:buNone/>
            </a:pPr>
            <a:r>
              <a:rPr lang="en-GB" sz="2600" dirty="0">
                <a:latin typeface="Comic Sans MS" pitchFamily="66" charset="0"/>
                <a:hlinkClick r:id="rId3"/>
              </a:rPr>
              <a:t>http://www.phonicsplay.co.uk/</a:t>
            </a:r>
            <a:endParaRPr lang="en-GB" sz="2600" dirty="0">
              <a:latin typeface="Comic Sans MS" pitchFamily="66" charset="0"/>
            </a:endParaRPr>
          </a:p>
          <a:p>
            <a:pPr marL="0" indent="0">
              <a:lnSpc>
                <a:spcPct val="100000"/>
              </a:lnSpc>
              <a:buNone/>
            </a:pPr>
            <a:r>
              <a:rPr lang="en-GB" sz="2600" u="sng" dirty="0">
                <a:latin typeface="Comic Sans MS" panose="030F0702030302020204" pitchFamily="66" charset="0"/>
              </a:rPr>
              <a:t>www.theschoolrun.com</a:t>
            </a:r>
          </a:p>
          <a:p>
            <a:pPr marL="0" indent="0">
              <a:lnSpc>
                <a:spcPct val="100000"/>
              </a:lnSpc>
              <a:buNone/>
            </a:pPr>
            <a:endParaRPr lang="en-GB" sz="1000" u="sng" dirty="0">
              <a:latin typeface="Comic Sans MS" panose="030F0702030302020204" pitchFamily="66" charset="0"/>
            </a:endParaRPr>
          </a:p>
          <a:p>
            <a:pPr marL="0" indent="0">
              <a:lnSpc>
                <a:spcPct val="100000"/>
              </a:lnSpc>
              <a:buNone/>
            </a:pPr>
            <a:endParaRPr lang="en-GB" sz="1000" u="sng" dirty="0">
              <a:latin typeface="Comic Sans MS" panose="030F0702030302020204" pitchFamily="66" charset="0"/>
            </a:endParaRPr>
          </a:p>
          <a:p>
            <a:pPr marL="0" indent="0">
              <a:lnSpc>
                <a:spcPct val="100000"/>
              </a:lnSpc>
              <a:buNone/>
            </a:pPr>
            <a:r>
              <a:rPr lang="en-GB" sz="2200" u="sng" dirty="0">
                <a:latin typeface="Comic Sans MS" panose="030F0702030302020204" pitchFamily="66" charset="0"/>
              </a:rPr>
              <a:t>Resources:</a:t>
            </a:r>
          </a:p>
          <a:p>
            <a:pPr marL="0" indent="0">
              <a:lnSpc>
                <a:spcPct val="100000"/>
              </a:lnSpc>
              <a:buNone/>
            </a:pPr>
            <a:r>
              <a:rPr lang="en-GB" sz="2200" dirty="0">
                <a:latin typeface="Comic Sans MS" panose="030F0702030302020204" pitchFamily="66" charset="0"/>
              </a:rPr>
              <a:t>Magnetic letters</a:t>
            </a:r>
          </a:p>
          <a:p>
            <a:pPr marL="0" indent="0">
              <a:lnSpc>
                <a:spcPct val="100000"/>
              </a:lnSpc>
              <a:buNone/>
            </a:pPr>
            <a:r>
              <a:rPr lang="en-GB" sz="2200" dirty="0">
                <a:latin typeface="Comic Sans MS" panose="030F0702030302020204" pitchFamily="66" charset="0"/>
              </a:rPr>
              <a:t>Phoneme frames</a:t>
            </a:r>
          </a:p>
          <a:p>
            <a:pPr marL="0" indent="0">
              <a:lnSpc>
                <a:spcPct val="100000"/>
              </a:lnSpc>
              <a:buNone/>
            </a:pPr>
            <a:r>
              <a:rPr lang="en-GB" sz="2200" dirty="0">
                <a:latin typeface="Comic Sans MS" panose="030F0702030302020204" pitchFamily="66" charset="0"/>
              </a:rPr>
              <a:t>Whiteboards and pens</a:t>
            </a:r>
          </a:p>
          <a:p>
            <a:pPr marL="0" indent="0">
              <a:lnSpc>
                <a:spcPct val="100000"/>
              </a:lnSpc>
              <a:buNone/>
            </a:pPr>
            <a:r>
              <a:rPr lang="en-GB" sz="2200" dirty="0">
                <a:latin typeface="Comic Sans MS" panose="030F0702030302020204" pitchFamily="66" charset="0"/>
              </a:rPr>
              <a:t>Pencils and paper</a:t>
            </a:r>
          </a:p>
          <a:p>
            <a:pPr marL="0" indent="0">
              <a:lnSpc>
                <a:spcPct val="100000"/>
              </a:lnSpc>
              <a:buNone/>
            </a:pPr>
            <a:r>
              <a:rPr lang="en-GB" sz="2200" dirty="0">
                <a:latin typeface="Comic Sans MS" panose="030F0702030302020204" pitchFamily="66" charset="0"/>
              </a:rPr>
              <a:t>Chalk on chalk boards/the pavement</a:t>
            </a:r>
          </a:p>
          <a:p>
            <a:pPr marL="0" indent="0">
              <a:lnSpc>
                <a:spcPct val="100000"/>
              </a:lnSpc>
              <a:buNone/>
            </a:pPr>
            <a:r>
              <a:rPr lang="en-GB" sz="2200" dirty="0">
                <a:latin typeface="Comic Sans MS" panose="030F0702030302020204" pitchFamily="66" charset="0"/>
              </a:rPr>
              <a:t>Phoneme pots</a:t>
            </a:r>
          </a:p>
          <a:p>
            <a:pPr marL="0" indent="0">
              <a:lnSpc>
                <a:spcPct val="100000"/>
              </a:lnSpc>
              <a:buNone/>
            </a:pPr>
            <a:r>
              <a:rPr lang="en-GB" sz="2200" dirty="0">
                <a:latin typeface="Comic Sans MS" panose="030F0702030302020204" pitchFamily="66" charset="0"/>
              </a:rPr>
              <a:t>Phoneme/word spot in their reading books</a:t>
            </a:r>
          </a:p>
          <a:p>
            <a:pPr marL="0" indent="0">
              <a:lnSpc>
                <a:spcPct val="100000"/>
              </a:lnSpc>
              <a:buNone/>
            </a:pPr>
            <a:r>
              <a:rPr lang="en-GB" sz="2200" dirty="0">
                <a:latin typeface="Comic Sans MS" panose="030F0702030302020204" pitchFamily="66" charset="0"/>
              </a:rPr>
              <a:t>Post- its</a:t>
            </a:r>
          </a:p>
          <a:p>
            <a:pPr marL="0" indent="0">
              <a:lnSpc>
                <a:spcPct val="100000"/>
              </a:lnSpc>
              <a:buNone/>
            </a:pPr>
            <a:endParaRPr lang="en-GB" sz="1000" dirty="0">
              <a:latin typeface="Comic Sans MS" panose="030F0702030302020204" pitchFamily="66" charset="0"/>
            </a:endParaRPr>
          </a:p>
        </p:txBody>
      </p:sp>
    </p:spTree>
    <p:extLst>
      <p:ext uri="{BB962C8B-B14F-4D97-AF65-F5344CB8AC3E}">
        <p14:creationId xmlns:p14="http://schemas.microsoft.com/office/powerpoint/2010/main" val="387531068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858B7-5976-4359-A121-0C31BD91DAEC}"/>
              </a:ext>
            </a:extLst>
          </p:cNvPr>
          <p:cNvSpPr>
            <a:spLocks noGrp="1"/>
          </p:cNvSpPr>
          <p:nvPr>
            <p:ph type="title"/>
          </p:nvPr>
        </p:nvSpPr>
        <p:spPr/>
        <p:txBody>
          <a:bodyPr>
            <a:normAutofit fontScale="90000"/>
          </a:bodyPr>
          <a:lstStyle/>
          <a:p>
            <a:pPr algn="ctr"/>
            <a:r>
              <a:rPr lang="en-GB" dirty="0"/>
              <a:t>Little </a:t>
            </a:r>
            <a:r>
              <a:rPr lang="en-GB" dirty="0" err="1"/>
              <a:t>Wandle</a:t>
            </a:r>
            <a:r>
              <a:rPr lang="en-GB" dirty="0"/>
              <a:t> at home cards</a:t>
            </a:r>
            <a:br>
              <a:rPr lang="en-GB" dirty="0"/>
            </a:br>
            <a:r>
              <a:rPr lang="en-GB" dirty="0"/>
              <a:t>£6.99 each  Amazon</a:t>
            </a:r>
          </a:p>
        </p:txBody>
      </p:sp>
      <p:pic>
        <p:nvPicPr>
          <p:cNvPr id="4" name="Content Placeholder 3">
            <a:extLst>
              <a:ext uri="{FF2B5EF4-FFF2-40B4-BE49-F238E27FC236}">
                <a16:creationId xmlns:a16="http://schemas.microsoft.com/office/drawing/2014/main" id="{7CE430CD-5526-4352-A2BD-38ADBF88C518}"/>
              </a:ext>
            </a:extLst>
          </p:cNvPr>
          <p:cNvPicPr>
            <a:picLocks noGrp="1" noChangeAspect="1"/>
          </p:cNvPicPr>
          <p:nvPr>
            <p:ph idx="1"/>
          </p:nvPr>
        </p:nvPicPr>
        <p:blipFill>
          <a:blip r:embed="rId2"/>
          <a:stretch>
            <a:fillRect/>
          </a:stretch>
        </p:blipFill>
        <p:spPr>
          <a:xfrm>
            <a:off x="2031206" y="2554287"/>
            <a:ext cx="5448300" cy="3057525"/>
          </a:xfrm>
          <a:prstGeom prst="rect">
            <a:avLst/>
          </a:prstGeom>
        </p:spPr>
      </p:pic>
    </p:spTree>
    <p:extLst>
      <p:ext uri="{BB962C8B-B14F-4D97-AF65-F5344CB8AC3E}">
        <p14:creationId xmlns:p14="http://schemas.microsoft.com/office/powerpoint/2010/main" val="4130031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3D807C-F154-4BAA-9022-10F4B18191ED}"/>
              </a:ext>
            </a:extLst>
          </p:cNvPr>
          <p:cNvPicPr>
            <a:picLocks noChangeAspect="1"/>
          </p:cNvPicPr>
          <p:nvPr/>
        </p:nvPicPr>
        <p:blipFill>
          <a:blip r:embed="rId2"/>
          <a:stretch>
            <a:fillRect/>
          </a:stretch>
        </p:blipFill>
        <p:spPr>
          <a:xfrm>
            <a:off x="467544" y="476672"/>
            <a:ext cx="8424936" cy="5818014"/>
          </a:xfrm>
          <a:prstGeom prst="rect">
            <a:avLst/>
          </a:prstGeom>
        </p:spPr>
      </p:pic>
    </p:spTree>
    <p:extLst>
      <p:ext uri="{BB962C8B-B14F-4D97-AF65-F5344CB8AC3E}">
        <p14:creationId xmlns:p14="http://schemas.microsoft.com/office/powerpoint/2010/main" val="2456771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58" y="382385"/>
            <a:ext cx="7633742" cy="1492132"/>
          </a:xfrm>
        </p:spPr>
        <p:txBody>
          <a:bodyPr/>
          <a:lstStyle/>
          <a:p>
            <a:r>
              <a:rPr lang="en-GB">
                <a:latin typeface="Comic Sans MS" pitchFamily="66" charset="0"/>
              </a:rPr>
              <a:t>Letters and Sounds</a:t>
            </a:r>
            <a:endParaRPr lang="en-GB" dirty="0">
              <a:latin typeface="Comic Sans MS" pitchFamily="66" charset="0"/>
            </a:endParaRPr>
          </a:p>
        </p:txBody>
      </p:sp>
      <p:graphicFrame>
        <p:nvGraphicFramePr>
          <p:cNvPr id="22535" name="Content Placeholder 2">
            <a:extLst>
              <a:ext uri="{FF2B5EF4-FFF2-40B4-BE49-F238E27FC236}">
                <a16:creationId xmlns:a16="http://schemas.microsoft.com/office/drawing/2014/main" id="{A444F065-5216-4C81-BE62-A06BA3E2E240}"/>
              </a:ext>
            </a:extLst>
          </p:cNvPr>
          <p:cNvGraphicFramePr>
            <a:graphicFrameLocks noGrp="1"/>
          </p:cNvGraphicFramePr>
          <p:nvPr>
            <p:ph idx="1"/>
            <p:extLst>
              <p:ext uri="{D42A27DB-BD31-4B8C-83A1-F6EECF244321}">
                <p14:modId xmlns:p14="http://schemas.microsoft.com/office/powerpoint/2010/main" val="445217736"/>
              </p:ext>
            </p:extLst>
          </p:nvPr>
        </p:nvGraphicFramePr>
        <p:xfrm>
          <a:off x="457200" y="1340768"/>
          <a:ext cx="8229600" cy="4785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532" name="Picture 4" descr="http://t0.gstatic.com/images?q=tbn:mTxIxFW7OAO9QM:http://www.bargainbooks4kids.com/images/Jolly%2520Phonics%2520Letter%2520Sound%2520Poster.jpg"/>
          <p:cNvPicPr>
            <a:picLocks noChangeAspect="1" noChangeArrowheads="1"/>
          </p:cNvPicPr>
          <p:nvPr/>
        </p:nvPicPr>
        <p:blipFill>
          <a:blip r:embed="rId8" cstate="print"/>
          <a:srcRect/>
          <a:stretch>
            <a:fillRect/>
          </a:stretch>
        </p:blipFill>
        <p:spPr bwMode="auto">
          <a:xfrm>
            <a:off x="461824" y="4678169"/>
            <a:ext cx="1797446" cy="1797446"/>
          </a:xfrm>
          <a:prstGeom prst="rect">
            <a:avLst/>
          </a:prstGeom>
          <a:noFill/>
        </p:spPr>
      </p:pic>
      <p:pic>
        <p:nvPicPr>
          <p:cNvPr id="5" name="Picture 4">
            <a:extLst>
              <a:ext uri="{FF2B5EF4-FFF2-40B4-BE49-F238E27FC236}">
                <a16:creationId xmlns:a16="http://schemas.microsoft.com/office/drawing/2014/main" id="{46DCB37B-9BC5-481F-96A9-83AF38EBA230}"/>
              </a:ext>
            </a:extLst>
          </p:cNvPr>
          <p:cNvPicPr>
            <a:picLocks noChangeAspect="1"/>
          </p:cNvPicPr>
          <p:nvPr/>
        </p:nvPicPr>
        <p:blipFill>
          <a:blip r:embed="rId9"/>
          <a:stretch>
            <a:fillRect/>
          </a:stretch>
        </p:blipFill>
        <p:spPr>
          <a:xfrm>
            <a:off x="6176751" y="476672"/>
            <a:ext cx="2181225" cy="13430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Comic Sans MS" pitchFamily="66" charset="0"/>
              </a:rPr>
              <a:t>A Phoneme</a:t>
            </a:r>
            <a:br>
              <a:rPr lang="en-GB" dirty="0">
                <a:latin typeface="Comic Sans MS" pitchFamily="66" charset="0"/>
              </a:rPr>
            </a:br>
            <a:endParaRPr lang="en-GB" dirty="0">
              <a:latin typeface="Comic Sans MS" pitchFamily="66" charset="0"/>
            </a:endParaRPr>
          </a:p>
        </p:txBody>
      </p:sp>
      <p:sp>
        <p:nvSpPr>
          <p:cNvPr id="3" name="Content Placeholder 2"/>
          <p:cNvSpPr>
            <a:spLocks noGrp="1"/>
          </p:cNvSpPr>
          <p:nvPr>
            <p:ph idx="1"/>
          </p:nvPr>
        </p:nvSpPr>
        <p:spPr>
          <a:xfrm>
            <a:off x="457200" y="980728"/>
            <a:ext cx="8229600" cy="5026563"/>
          </a:xfrm>
        </p:spPr>
        <p:txBody>
          <a:bodyPr>
            <a:normAutofit/>
          </a:bodyPr>
          <a:lstStyle/>
          <a:p>
            <a:pPr algn="ctr">
              <a:buNone/>
            </a:pPr>
            <a:r>
              <a:rPr lang="en-GB" sz="3600" dirty="0">
                <a:latin typeface="Comic Sans MS" pitchFamily="66" charset="0"/>
              </a:rPr>
              <a:t>This is the smallest unit of sound in a word.</a:t>
            </a:r>
          </a:p>
          <a:p>
            <a:pPr>
              <a:buNone/>
            </a:pPr>
            <a:endParaRPr lang="en-GB" sz="3600" dirty="0">
              <a:latin typeface="Comic Sans MS" pitchFamily="66" charset="0"/>
            </a:endParaRPr>
          </a:p>
        </p:txBody>
      </p:sp>
      <p:pic>
        <p:nvPicPr>
          <p:cNvPr id="4" name="Picture 3">
            <a:extLst>
              <a:ext uri="{FF2B5EF4-FFF2-40B4-BE49-F238E27FC236}">
                <a16:creationId xmlns:a16="http://schemas.microsoft.com/office/drawing/2014/main" id="{2A8EBB85-7DB7-4704-895B-42BF304DA8F4}"/>
              </a:ext>
            </a:extLst>
          </p:cNvPr>
          <p:cNvPicPr>
            <a:picLocks noChangeAspect="1"/>
          </p:cNvPicPr>
          <p:nvPr/>
        </p:nvPicPr>
        <p:blipFill>
          <a:blip r:embed="rId2"/>
          <a:stretch>
            <a:fillRect/>
          </a:stretch>
        </p:blipFill>
        <p:spPr>
          <a:xfrm>
            <a:off x="1336552" y="2358476"/>
            <a:ext cx="6470895" cy="423383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0BA36-56B6-45E8-BFF1-6E9D8BFEED80}"/>
              </a:ext>
            </a:extLst>
          </p:cNvPr>
          <p:cNvSpPr>
            <a:spLocks noGrp="1"/>
          </p:cNvSpPr>
          <p:nvPr>
            <p:ph type="ctrTitle"/>
          </p:nvPr>
        </p:nvSpPr>
        <p:spPr>
          <a:xfrm>
            <a:off x="685800" y="332657"/>
            <a:ext cx="7772400" cy="936104"/>
          </a:xfrm>
        </p:spPr>
        <p:txBody>
          <a:bodyPr/>
          <a:lstStyle/>
          <a:p>
            <a:pPr algn="l"/>
            <a:r>
              <a:rPr lang="en-GB" dirty="0">
                <a:latin typeface="Comic Sans MS" panose="030F0702030302020204" pitchFamily="66" charset="0"/>
              </a:rPr>
              <a:t>A phoneme</a:t>
            </a:r>
          </a:p>
        </p:txBody>
      </p:sp>
      <p:pic>
        <p:nvPicPr>
          <p:cNvPr id="4" name="Picture 3">
            <a:extLst>
              <a:ext uri="{FF2B5EF4-FFF2-40B4-BE49-F238E27FC236}">
                <a16:creationId xmlns:a16="http://schemas.microsoft.com/office/drawing/2014/main" id="{4FD4BE9E-DEC4-40D1-A0F5-69FF58699872}"/>
              </a:ext>
            </a:extLst>
          </p:cNvPr>
          <p:cNvPicPr>
            <a:picLocks noChangeAspect="1"/>
          </p:cNvPicPr>
          <p:nvPr/>
        </p:nvPicPr>
        <p:blipFill>
          <a:blip r:embed="rId2"/>
          <a:stretch>
            <a:fillRect/>
          </a:stretch>
        </p:blipFill>
        <p:spPr>
          <a:xfrm>
            <a:off x="251520" y="1988840"/>
            <a:ext cx="2495550" cy="1695450"/>
          </a:xfrm>
          <a:prstGeom prst="rect">
            <a:avLst/>
          </a:prstGeom>
        </p:spPr>
      </p:pic>
      <p:pic>
        <p:nvPicPr>
          <p:cNvPr id="5" name="Picture 4">
            <a:extLst>
              <a:ext uri="{FF2B5EF4-FFF2-40B4-BE49-F238E27FC236}">
                <a16:creationId xmlns:a16="http://schemas.microsoft.com/office/drawing/2014/main" id="{FDA64F12-6B4D-4E01-9323-EF0A41860452}"/>
              </a:ext>
            </a:extLst>
          </p:cNvPr>
          <p:cNvPicPr>
            <a:picLocks noChangeAspect="1"/>
          </p:cNvPicPr>
          <p:nvPr/>
        </p:nvPicPr>
        <p:blipFill>
          <a:blip r:embed="rId3"/>
          <a:stretch>
            <a:fillRect/>
          </a:stretch>
        </p:blipFill>
        <p:spPr>
          <a:xfrm>
            <a:off x="1938338" y="3933056"/>
            <a:ext cx="2505075" cy="1724025"/>
          </a:xfrm>
          <a:prstGeom prst="rect">
            <a:avLst/>
          </a:prstGeom>
        </p:spPr>
      </p:pic>
      <p:pic>
        <p:nvPicPr>
          <p:cNvPr id="6" name="Picture 5">
            <a:extLst>
              <a:ext uri="{FF2B5EF4-FFF2-40B4-BE49-F238E27FC236}">
                <a16:creationId xmlns:a16="http://schemas.microsoft.com/office/drawing/2014/main" id="{AC4D487F-6F53-4E4D-A32E-EA263BD453DC}"/>
              </a:ext>
            </a:extLst>
          </p:cNvPr>
          <p:cNvPicPr>
            <a:picLocks noChangeAspect="1"/>
          </p:cNvPicPr>
          <p:nvPr/>
        </p:nvPicPr>
        <p:blipFill>
          <a:blip r:embed="rId4"/>
          <a:stretch>
            <a:fillRect/>
          </a:stretch>
        </p:blipFill>
        <p:spPr>
          <a:xfrm>
            <a:off x="3384162" y="1988840"/>
            <a:ext cx="2524125" cy="1743075"/>
          </a:xfrm>
          <a:prstGeom prst="rect">
            <a:avLst/>
          </a:prstGeom>
        </p:spPr>
      </p:pic>
      <p:pic>
        <p:nvPicPr>
          <p:cNvPr id="7" name="Picture 6">
            <a:extLst>
              <a:ext uri="{FF2B5EF4-FFF2-40B4-BE49-F238E27FC236}">
                <a16:creationId xmlns:a16="http://schemas.microsoft.com/office/drawing/2014/main" id="{DB81533D-1F93-4B52-9E67-3AA598580981}"/>
              </a:ext>
            </a:extLst>
          </p:cNvPr>
          <p:cNvPicPr>
            <a:picLocks noChangeAspect="1"/>
          </p:cNvPicPr>
          <p:nvPr/>
        </p:nvPicPr>
        <p:blipFill>
          <a:blip r:embed="rId5"/>
          <a:stretch>
            <a:fillRect/>
          </a:stretch>
        </p:blipFill>
        <p:spPr>
          <a:xfrm>
            <a:off x="5004048" y="3919057"/>
            <a:ext cx="2505075" cy="1695450"/>
          </a:xfrm>
          <a:prstGeom prst="rect">
            <a:avLst/>
          </a:prstGeom>
        </p:spPr>
      </p:pic>
      <p:pic>
        <p:nvPicPr>
          <p:cNvPr id="8" name="Picture 7">
            <a:extLst>
              <a:ext uri="{FF2B5EF4-FFF2-40B4-BE49-F238E27FC236}">
                <a16:creationId xmlns:a16="http://schemas.microsoft.com/office/drawing/2014/main" id="{4C43B107-6222-418B-91E5-E13E78F87AA0}"/>
              </a:ext>
            </a:extLst>
          </p:cNvPr>
          <p:cNvPicPr>
            <a:picLocks noChangeAspect="1"/>
          </p:cNvPicPr>
          <p:nvPr/>
        </p:nvPicPr>
        <p:blipFill>
          <a:blip r:embed="rId6"/>
          <a:stretch>
            <a:fillRect/>
          </a:stretch>
        </p:blipFill>
        <p:spPr>
          <a:xfrm>
            <a:off x="6432121" y="1969790"/>
            <a:ext cx="2505075" cy="1733550"/>
          </a:xfrm>
          <a:prstGeom prst="rect">
            <a:avLst/>
          </a:prstGeom>
        </p:spPr>
      </p:pic>
    </p:spTree>
    <p:extLst>
      <p:ext uri="{BB962C8B-B14F-4D97-AF65-F5344CB8AC3E}">
        <p14:creationId xmlns:p14="http://schemas.microsoft.com/office/powerpoint/2010/main" val="3380790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Comic Sans MS" pitchFamily="66" charset="0"/>
              </a:rPr>
              <a:t>A grapheme</a:t>
            </a:r>
            <a:br>
              <a:rPr lang="en-GB" dirty="0">
                <a:latin typeface="Comic Sans MS" pitchFamily="66" charset="0"/>
              </a:rPr>
            </a:br>
            <a:endParaRPr lang="en-GB" dirty="0">
              <a:latin typeface="Comic Sans MS" pitchFamily="66" charset="0"/>
            </a:endParaRPr>
          </a:p>
        </p:txBody>
      </p:sp>
      <p:sp>
        <p:nvSpPr>
          <p:cNvPr id="3" name="Content Placeholder 2"/>
          <p:cNvSpPr>
            <a:spLocks noGrp="1"/>
          </p:cNvSpPr>
          <p:nvPr>
            <p:ph idx="1"/>
          </p:nvPr>
        </p:nvSpPr>
        <p:spPr>
          <a:xfrm>
            <a:off x="518864" y="1412776"/>
            <a:ext cx="8229600" cy="5361459"/>
          </a:xfrm>
        </p:spPr>
        <p:txBody>
          <a:bodyPr>
            <a:normAutofit/>
          </a:bodyPr>
          <a:lstStyle/>
          <a:p>
            <a:pPr>
              <a:buNone/>
            </a:pPr>
            <a:r>
              <a:rPr lang="en-GB" dirty="0"/>
              <a:t>	</a:t>
            </a:r>
            <a:r>
              <a:rPr lang="en-GB" sz="3600" dirty="0">
                <a:latin typeface="Comic Sans MS" pitchFamily="66" charset="0"/>
              </a:rPr>
              <a:t>These are the written letters that represent the phoneme.</a:t>
            </a:r>
          </a:p>
          <a:p>
            <a:pPr>
              <a:buNone/>
            </a:pPr>
            <a:r>
              <a:rPr lang="en-GB" sz="3600" dirty="0">
                <a:latin typeface="Comic Sans MS" pitchFamily="66" charset="0"/>
              </a:rPr>
              <a:t>More than one grapheme may be used to make a phoneme.</a:t>
            </a:r>
          </a:p>
          <a:p>
            <a:pPr>
              <a:buNone/>
            </a:pPr>
            <a:r>
              <a:rPr lang="en-GB" sz="3600" dirty="0">
                <a:latin typeface="Comic Sans MS" pitchFamily="66" charset="0"/>
              </a:rPr>
              <a:t>	</a:t>
            </a:r>
          </a:p>
          <a:p>
            <a:endParaRPr lang="en-GB" dirty="0"/>
          </a:p>
        </p:txBody>
      </p:sp>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234" t="13336" r="26739" b="37368"/>
          <a:stretch/>
        </p:blipFill>
        <p:spPr bwMode="auto">
          <a:xfrm>
            <a:off x="3211819" y="3827408"/>
            <a:ext cx="2540723" cy="1529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8025" t="14393" r="25254" b="36136"/>
          <a:stretch/>
        </p:blipFill>
        <p:spPr bwMode="auto">
          <a:xfrm>
            <a:off x="518864" y="4564227"/>
            <a:ext cx="2664296" cy="1586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234" t="10519" r="24957" b="6667"/>
          <a:stretch/>
        </p:blipFill>
        <p:spPr bwMode="auto">
          <a:xfrm>
            <a:off x="5960842" y="5110705"/>
            <a:ext cx="1512168" cy="1472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333" t="10872" r="24957" b="4974"/>
          <a:stretch/>
        </p:blipFill>
        <p:spPr bwMode="auto">
          <a:xfrm>
            <a:off x="7055316" y="3315109"/>
            <a:ext cx="1569820" cy="1556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D6CE9D5-28BB-4329-B5E2-B06131F27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8D9F7D40-5D59-4F59-A331-D8F7710A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Freeform 11">
            <a:extLst>
              <a:ext uri="{FF2B5EF4-FFF2-40B4-BE49-F238E27FC236}">
                <a16:creationId xmlns:a16="http://schemas.microsoft.com/office/drawing/2014/main" id="{E2B1BC2F-AEBF-4990-A7F9-197AAF28B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661498" y="0"/>
            <a:ext cx="3482502"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4496" y="457200"/>
            <a:ext cx="2318004" cy="1197864"/>
          </a:xfrm>
        </p:spPr>
        <p:txBody>
          <a:bodyPr anchor="b">
            <a:normAutofit/>
          </a:bodyPr>
          <a:lstStyle/>
          <a:p>
            <a:r>
              <a:rPr lang="en-GB" sz="1700" dirty="0">
                <a:solidFill>
                  <a:schemeClr val="accent1"/>
                </a:solidFill>
                <a:latin typeface="Comic Sans MS" pitchFamily="66" charset="0"/>
              </a:rPr>
              <a:t>Grapheme Key Vocabulary:</a:t>
            </a:r>
          </a:p>
        </p:txBody>
      </p:sp>
      <p:sp>
        <p:nvSpPr>
          <p:cNvPr id="3" name="Content Placeholder 2"/>
          <p:cNvSpPr>
            <a:spLocks noGrp="1"/>
          </p:cNvSpPr>
          <p:nvPr>
            <p:ph idx="1"/>
          </p:nvPr>
        </p:nvSpPr>
        <p:spPr>
          <a:xfrm>
            <a:off x="6254496" y="1655065"/>
            <a:ext cx="2318004" cy="4224528"/>
          </a:xfrm>
        </p:spPr>
        <p:txBody>
          <a:bodyPr>
            <a:normAutofit/>
          </a:bodyPr>
          <a:lstStyle/>
          <a:p>
            <a:endParaRPr lang="en-GB" sz="1400" dirty="0">
              <a:solidFill>
                <a:schemeClr val="bg1"/>
              </a:solidFill>
            </a:endParaRPr>
          </a:p>
          <a:p>
            <a:endParaRPr lang="en-GB" sz="1400" dirty="0">
              <a:solidFill>
                <a:schemeClr val="bg1"/>
              </a:solidFill>
            </a:endParaRPr>
          </a:p>
          <a:p>
            <a:endParaRPr lang="en-GB" sz="1400"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763116844"/>
              </p:ext>
            </p:extLst>
          </p:nvPr>
        </p:nvGraphicFramePr>
        <p:xfrm>
          <a:off x="695195" y="1100750"/>
          <a:ext cx="4483706" cy="4345820"/>
        </p:xfrm>
        <a:graphic>
          <a:graphicData uri="http://schemas.openxmlformats.org/drawingml/2006/table">
            <a:tbl>
              <a:tblPr firstRow="1" bandRow="1">
                <a:solidFill>
                  <a:srgbClr val="F2F2F2">
                    <a:alpha val="30196"/>
                  </a:srgbClr>
                </a:solidFill>
                <a:tableStyleId>{5C22544A-7EE6-4342-B048-85BDC9FD1C3A}</a:tableStyleId>
              </a:tblPr>
              <a:tblGrid>
                <a:gridCol w="1553177">
                  <a:extLst>
                    <a:ext uri="{9D8B030D-6E8A-4147-A177-3AD203B41FA5}">
                      <a16:colId xmlns:a16="http://schemas.microsoft.com/office/drawing/2014/main" val="20000"/>
                    </a:ext>
                  </a:extLst>
                </a:gridCol>
                <a:gridCol w="2930529">
                  <a:extLst>
                    <a:ext uri="{9D8B030D-6E8A-4147-A177-3AD203B41FA5}">
                      <a16:colId xmlns:a16="http://schemas.microsoft.com/office/drawing/2014/main" val="20001"/>
                    </a:ext>
                  </a:extLst>
                </a:gridCol>
              </a:tblGrid>
              <a:tr h="12429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0" cap="none" spc="0">
                          <a:solidFill>
                            <a:schemeClr val="bg1"/>
                          </a:solidFill>
                          <a:latin typeface="Comic Sans MS" pitchFamily="66" charset="0"/>
                        </a:rPr>
                        <a:t>Digraph</a:t>
                      </a:r>
                    </a:p>
                    <a:p>
                      <a:endParaRPr lang="en-GB" sz="2000" b="0" cap="none" spc="0">
                        <a:solidFill>
                          <a:schemeClr val="bg1"/>
                        </a:solidFill>
                        <a:latin typeface="Comic Sans MS" pitchFamily="66" charset="0"/>
                      </a:endParaRPr>
                    </a:p>
                  </a:txBody>
                  <a:tcPr marL="171893" marR="159572" marT="132226" marB="132226" anchor="ctr">
                    <a:lnL w="19050" cap="flat" cmpd="sng" algn="ctr">
                      <a:noFill/>
                      <a:prstDash val="solid"/>
                    </a:lnL>
                    <a:lnR w="6350" cap="flat" cmpd="sng" algn="ctr">
                      <a:solidFill>
                        <a:schemeClr val="tx1">
                          <a:lumMod val="75000"/>
                          <a:lumOff val="25000"/>
                        </a:schemeClr>
                      </a:solidFill>
                      <a:prstDash val="solid"/>
                    </a:lnR>
                    <a:lnT w="19050" cap="flat" cmpd="sng" algn="ctr">
                      <a:noFill/>
                      <a:prstDash val="solid"/>
                    </a:lnT>
                    <a:lnB w="6350" cap="flat" cmpd="sng" algn="ctr">
                      <a:solidFill>
                        <a:schemeClr val="tx1">
                          <a:lumMod val="75000"/>
                          <a:lumOff val="25000"/>
                        </a:schemeClr>
                      </a:solidFill>
                      <a:prstDash val="solid"/>
                    </a:lnB>
                    <a:solidFill>
                      <a:schemeClr val="accent1"/>
                    </a:solidFill>
                  </a:tcPr>
                </a:tc>
                <a:tc>
                  <a:txBody>
                    <a:bodyPr/>
                    <a:lstStyle/>
                    <a:p>
                      <a:r>
                        <a:rPr lang="en-GB" sz="2000" b="0" cap="none" spc="0">
                          <a:solidFill>
                            <a:schemeClr val="bg1"/>
                          </a:solidFill>
                          <a:latin typeface="Comic Sans MS" pitchFamily="66" charset="0"/>
                        </a:rPr>
                        <a:t>2 letters making one</a:t>
                      </a:r>
                    </a:p>
                    <a:p>
                      <a:pPr marL="0" marR="0" indent="0" algn="l" defTabSz="914400" rtl="0" eaLnBrk="1" fontAlgn="auto" latinLnBrk="0" hangingPunct="1">
                        <a:lnSpc>
                          <a:spcPct val="100000"/>
                        </a:lnSpc>
                        <a:spcBef>
                          <a:spcPts val="0"/>
                        </a:spcBef>
                        <a:spcAft>
                          <a:spcPts val="0"/>
                        </a:spcAft>
                        <a:buClrTx/>
                        <a:buSzTx/>
                        <a:buFontTx/>
                        <a:buNone/>
                        <a:tabLst/>
                        <a:defRPr/>
                      </a:pPr>
                      <a:r>
                        <a:rPr lang="en-GB" sz="2000" b="0" cap="none" spc="0">
                          <a:solidFill>
                            <a:schemeClr val="bg1"/>
                          </a:solidFill>
                          <a:latin typeface="Comic Sans MS" pitchFamily="66" charset="0"/>
                        </a:rPr>
                        <a:t>phoneme ( </a:t>
                      </a:r>
                      <a:r>
                        <a:rPr lang="en-GB" sz="2000" b="0" cap="none" spc="0" err="1">
                          <a:solidFill>
                            <a:schemeClr val="bg1"/>
                          </a:solidFill>
                          <a:latin typeface="Comic Sans MS" pitchFamily="66" charset="0"/>
                        </a:rPr>
                        <a:t>ai</a:t>
                      </a:r>
                      <a:r>
                        <a:rPr lang="en-GB" sz="2000" b="0" cap="none" spc="0">
                          <a:solidFill>
                            <a:schemeClr val="bg1"/>
                          </a:solidFill>
                          <a:latin typeface="Comic Sans MS" pitchFamily="66" charset="0"/>
                        </a:rPr>
                        <a:t>, </a:t>
                      </a:r>
                      <a:r>
                        <a:rPr lang="en-GB" sz="2000" b="0" cap="none" spc="0" err="1">
                          <a:solidFill>
                            <a:schemeClr val="bg1"/>
                          </a:solidFill>
                          <a:latin typeface="Comic Sans MS" pitchFamily="66" charset="0"/>
                        </a:rPr>
                        <a:t>ee</a:t>
                      </a:r>
                      <a:r>
                        <a:rPr lang="en-GB" sz="2000" b="0" cap="none" spc="0">
                          <a:solidFill>
                            <a:schemeClr val="bg1"/>
                          </a:solidFill>
                          <a:latin typeface="Comic Sans MS" pitchFamily="66" charset="0"/>
                        </a:rPr>
                        <a:t>, </a:t>
                      </a:r>
                      <a:r>
                        <a:rPr lang="en-GB" sz="2000" b="0" cap="none" spc="0" err="1">
                          <a:solidFill>
                            <a:schemeClr val="bg1"/>
                          </a:solidFill>
                          <a:latin typeface="Comic Sans MS" pitchFamily="66" charset="0"/>
                        </a:rPr>
                        <a:t>oo</a:t>
                      </a:r>
                      <a:r>
                        <a:rPr lang="en-GB" sz="2000" b="0" cap="none" spc="0">
                          <a:solidFill>
                            <a:schemeClr val="bg1"/>
                          </a:solidFill>
                          <a:latin typeface="Comic Sans MS" pitchFamily="66" charset="0"/>
                        </a:rPr>
                        <a:t>)</a:t>
                      </a:r>
                    </a:p>
                    <a:p>
                      <a:endParaRPr lang="en-GB" sz="2000" b="0" cap="none" spc="0">
                        <a:solidFill>
                          <a:schemeClr val="bg1"/>
                        </a:solidFill>
                        <a:latin typeface="Comic Sans MS" pitchFamily="66" charset="0"/>
                      </a:endParaRPr>
                    </a:p>
                  </a:txBody>
                  <a:tcPr marL="171893" marR="159572" marT="132226" marB="132226" anchor="ctr">
                    <a:lnL w="6350" cap="flat" cmpd="sng" algn="ctr">
                      <a:solidFill>
                        <a:schemeClr val="tx1">
                          <a:lumMod val="75000"/>
                          <a:lumOff val="25000"/>
                        </a:schemeClr>
                      </a:solidFill>
                      <a:prstDash val="solid"/>
                    </a:lnL>
                    <a:lnR w="38100" cap="flat" cmpd="sng" algn="ctr">
                      <a:noFill/>
                      <a:prstDash val="solid"/>
                    </a:lnR>
                    <a:lnT w="19050" cap="flat" cmpd="sng" algn="ctr">
                      <a:noFill/>
                      <a:prstDash val="solid"/>
                    </a:lnT>
                    <a:lnB w="6350" cap="flat" cmpd="sng" algn="ctr">
                      <a:solidFill>
                        <a:schemeClr val="tx1">
                          <a:lumMod val="75000"/>
                          <a:lumOff val="25000"/>
                        </a:schemeClr>
                      </a:solidFill>
                      <a:prstDash val="solid"/>
                    </a:lnB>
                    <a:solidFill>
                      <a:schemeClr val="accent1"/>
                    </a:solidFill>
                  </a:tcPr>
                </a:tc>
                <a:extLst>
                  <a:ext uri="{0D108BD9-81ED-4DB2-BD59-A6C34878D82A}">
                    <a16:rowId xmlns:a16="http://schemas.microsoft.com/office/drawing/2014/main" val="10000"/>
                  </a:ext>
                </a:extLst>
              </a:tr>
              <a:tr h="1551449">
                <a:tc>
                  <a:txBody>
                    <a:bodyPr/>
                    <a:lstStyle/>
                    <a:p>
                      <a:r>
                        <a:rPr lang="en-GB" sz="2000" cap="none" spc="0" err="1">
                          <a:solidFill>
                            <a:schemeClr val="tx1"/>
                          </a:solidFill>
                          <a:latin typeface="Comic Sans MS" pitchFamily="66" charset="0"/>
                        </a:rPr>
                        <a:t>Trigraph</a:t>
                      </a:r>
                      <a:endParaRPr lang="en-GB" sz="2000" cap="none" spc="0">
                        <a:solidFill>
                          <a:schemeClr val="tx1"/>
                        </a:solidFill>
                        <a:latin typeface="Comic Sans MS" pitchFamily="66" charset="0"/>
                      </a:endParaRPr>
                    </a:p>
                  </a:txBody>
                  <a:tcPr marL="171893" marR="159572" marT="132226" marB="132226">
                    <a:lnL w="38100" cap="flat" cmpd="sng" algn="ctr">
                      <a:no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noFill/>
                      <a:prstDash val="solid"/>
                    </a:lnB>
                    <a:solidFill>
                      <a:srgbClr val="F2F2F2">
                        <a:alpha val="30196"/>
                      </a:srgbClr>
                    </a:solidFill>
                  </a:tcPr>
                </a:tc>
                <a:tc>
                  <a:txBody>
                    <a:bodyPr/>
                    <a:lstStyle/>
                    <a:p>
                      <a:r>
                        <a:rPr lang="en-GB" sz="2000" cap="none" spc="0">
                          <a:solidFill>
                            <a:schemeClr val="tx1"/>
                          </a:solidFill>
                          <a:latin typeface="Comic Sans MS" pitchFamily="66" charset="0"/>
                        </a:rPr>
                        <a:t>3 letters making one</a:t>
                      </a:r>
                    </a:p>
                    <a:p>
                      <a:r>
                        <a:rPr lang="en-GB" sz="2000" cap="none" spc="0">
                          <a:solidFill>
                            <a:schemeClr val="tx1"/>
                          </a:solidFill>
                          <a:latin typeface="Comic Sans MS" pitchFamily="66" charset="0"/>
                        </a:rPr>
                        <a:t>phoneme ( </a:t>
                      </a:r>
                      <a:r>
                        <a:rPr lang="en-GB" sz="2000" cap="none" spc="0" err="1">
                          <a:solidFill>
                            <a:schemeClr val="tx1"/>
                          </a:solidFill>
                          <a:latin typeface="Comic Sans MS" pitchFamily="66" charset="0"/>
                        </a:rPr>
                        <a:t>igh</a:t>
                      </a:r>
                      <a:r>
                        <a:rPr lang="en-GB" sz="2000" cap="none" spc="0">
                          <a:solidFill>
                            <a:schemeClr val="tx1"/>
                          </a:solidFill>
                          <a:latin typeface="Comic Sans MS" pitchFamily="66" charset="0"/>
                        </a:rPr>
                        <a:t> , ear, air)</a:t>
                      </a:r>
                    </a:p>
                    <a:p>
                      <a:endParaRPr lang="en-GB" sz="2000" cap="none" spc="0">
                        <a:solidFill>
                          <a:schemeClr val="tx1"/>
                        </a:solidFill>
                        <a:latin typeface="Comic Sans MS" pitchFamily="66" charset="0"/>
                      </a:endParaRPr>
                    </a:p>
                  </a:txBody>
                  <a:tcPr marL="171893" marR="159572" marT="132226" marB="132226">
                    <a:lnL w="6350" cap="flat" cmpd="sng" algn="ctr">
                      <a:solidFill>
                        <a:schemeClr val="tx1">
                          <a:lumMod val="75000"/>
                          <a:lumOff val="25000"/>
                        </a:schemeClr>
                      </a:solidFill>
                      <a:prstDash val="solid"/>
                    </a:lnL>
                    <a:lnR w="38100" cap="flat" cmpd="sng" algn="ctr">
                      <a:noFill/>
                      <a:prstDash val="solid"/>
                    </a:lnR>
                    <a:lnT w="6350" cap="flat" cmpd="sng" algn="ctr">
                      <a:solidFill>
                        <a:schemeClr val="tx1">
                          <a:lumMod val="75000"/>
                          <a:lumOff val="25000"/>
                        </a:schemeClr>
                      </a:solid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10001"/>
                  </a:ext>
                </a:extLst>
              </a:tr>
              <a:tr h="1551449">
                <a:tc>
                  <a:txBody>
                    <a:bodyPr/>
                    <a:lstStyle/>
                    <a:p>
                      <a:r>
                        <a:rPr lang="en-GB" sz="2000" cap="none" spc="0">
                          <a:solidFill>
                            <a:schemeClr val="tx1"/>
                          </a:solidFill>
                          <a:latin typeface="Comic Sans MS" pitchFamily="66" charset="0"/>
                        </a:rPr>
                        <a:t>Split Digraph</a:t>
                      </a:r>
                    </a:p>
                  </a:txBody>
                  <a:tcPr marL="171893" marR="159572" marT="132226" marB="132226">
                    <a:lnL w="6350" cap="flat" cmpd="sng" algn="ctr">
                      <a:noFill/>
                      <a:prstDash val="solid"/>
                    </a:lnL>
                    <a:lnR w="6350" cap="flat" cmpd="sng" algn="ctr">
                      <a:noFill/>
                      <a:prstDash val="solid"/>
                    </a:lnR>
                    <a:lnT w="6350" cap="flat" cmpd="sng" algn="ctr">
                      <a:noFill/>
                      <a:prstDash val="solid"/>
                    </a:lnT>
                    <a:lnB w="38100" cap="flat" cmpd="sng" algn="ctr">
                      <a:noFill/>
                      <a:prstDash val="solid"/>
                    </a:lnB>
                    <a:solidFill>
                      <a:schemeClr val="bg1">
                        <a:lumMod val="95000"/>
                      </a:schemeClr>
                    </a:solidFill>
                  </a:tcPr>
                </a:tc>
                <a:tc>
                  <a:txBody>
                    <a:bodyPr/>
                    <a:lstStyle/>
                    <a:p>
                      <a:r>
                        <a:rPr lang="en-GB" sz="2000" cap="none" spc="0">
                          <a:solidFill>
                            <a:schemeClr val="tx1"/>
                          </a:solidFill>
                          <a:latin typeface="Comic Sans MS" pitchFamily="66" charset="0"/>
                        </a:rPr>
                        <a:t>Where the two letters</a:t>
                      </a:r>
                    </a:p>
                    <a:p>
                      <a:r>
                        <a:rPr lang="en-GB" sz="2000" cap="none" spc="0">
                          <a:solidFill>
                            <a:schemeClr val="tx1"/>
                          </a:solidFill>
                          <a:latin typeface="Comic Sans MS" pitchFamily="66" charset="0"/>
                        </a:rPr>
                        <a:t>are not adjacent</a:t>
                      </a:r>
                    </a:p>
                    <a:p>
                      <a:r>
                        <a:rPr lang="en-GB" sz="2000" cap="none" spc="0">
                          <a:solidFill>
                            <a:schemeClr val="tx1"/>
                          </a:solidFill>
                          <a:latin typeface="Comic Sans MS" pitchFamily="66" charset="0"/>
                        </a:rPr>
                        <a:t>( a-e, e-e )</a:t>
                      </a:r>
                    </a:p>
                  </a:txBody>
                  <a:tcPr marL="171893" marR="159572" marT="132226" marB="132226">
                    <a:lnL w="6350" cap="flat" cmpd="sng" algn="ctr">
                      <a:noFill/>
                      <a:prstDash val="solid"/>
                    </a:lnL>
                    <a:lnR w="38100" cap="flat" cmpd="sng" algn="ctr">
                      <a:noFill/>
                      <a:prstDash val="solid"/>
                    </a:lnR>
                    <a:lnT w="6350" cap="flat" cmpd="sng" algn="ctr">
                      <a:noFill/>
                      <a:prstDash val="solid"/>
                    </a:lnT>
                    <a:lnB w="38100" cap="flat" cmpd="sng" algn="ctr">
                      <a:noFill/>
                      <a:prstDash val="solid"/>
                    </a:lnB>
                    <a:solidFill>
                      <a:schemeClr val="bg1">
                        <a:lumMod val="9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55284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C316A-B014-4C12-B995-6FFACCBB183E}"/>
              </a:ext>
            </a:extLst>
          </p:cNvPr>
          <p:cNvSpPr>
            <a:spLocks noGrp="1"/>
          </p:cNvSpPr>
          <p:nvPr>
            <p:ph type="ctrTitle"/>
          </p:nvPr>
        </p:nvSpPr>
        <p:spPr>
          <a:xfrm>
            <a:off x="657200" y="332657"/>
            <a:ext cx="7772400" cy="792088"/>
          </a:xfrm>
        </p:spPr>
        <p:txBody>
          <a:bodyPr>
            <a:normAutofit fontScale="90000"/>
          </a:bodyPr>
          <a:lstStyle/>
          <a:p>
            <a:pPr algn="l"/>
            <a:br>
              <a:rPr lang="en-GB" dirty="0">
                <a:latin typeface="Comic Sans MS" panose="030F0702030302020204" pitchFamily="66" charset="0"/>
              </a:rPr>
            </a:br>
            <a:r>
              <a:rPr lang="en-GB" dirty="0">
                <a:latin typeface="Comic Sans MS" panose="030F0702030302020204" pitchFamily="66" charset="0"/>
              </a:rPr>
              <a:t>Split digraph</a:t>
            </a:r>
          </a:p>
        </p:txBody>
      </p:sp>
      <p:pic>
        <p:nvPicPr>
          <p:cNvPr id="4" name="Picture 3">
            <a:extLst>
              <a:ext uri="{FF2B5EF4-FFF2-40B4-BE49-F238E27FC236}">
                <a16:creationId xmlns:a16="http://schemas.microsoft.com/office/drawing/2014/main" id="{A0E65584-613B-49BC-93A1-AA7DA6CF10E9}"/>
              </a:ext>
            </a:extLst>
          </p:cNvPr>
          <p:cNvPicPr>
            <a:picLocks noChangeAspect="1"/>
          </p:cNvPicPr>
          <p:nvPr/>
        </p:nvPicPr>
        <p:blipFill>
          <a:blip r:embed="rId2"/>
          <a:stretch>
            <a:fillRect/>
          </a:stretch>
        </p:blipFill>
        <p:spPr>
          <a:xfrm>
            <a:off x="573633" y="2375752"/>
            <a:ext cx="2514600" cy="1733550"/>
          </a:xfrm>
          <a:prstGeom prst="rect">
            <a:avLst/>
          </a:prstGeom>
        </p:spPr>
      </p:pic>
      <p:pic>
        <p:nvPicPr>
          <p:cNvPr id="5" name="Picture 4">
            <a:extLst>
              <a:ext uri="{FF2B5EF4-FFF2-40B4-BE49-F238E27FC236}">
                <a16:creationId xmlns:a16="http://schemas.microsoft.com/office/drawing/2014/main" id="{EFD8E26F-2F08-4530-BD7A-F54D95354503}"/>
              </a:ext>
            </a:extLst>
          </p:cNvPr>
          <p:cNvPicPr>
            <a:picLocks noChangeAspect="1"/>
          </p:cNvPicPr>
          <p:nvPr/>
        </p:nvPicPr>
        <p:blipFill>
          <a:blip r:embed="rId3"/>
          <a:stretch>
            <a:fillRect/>
          </a:stretch>
        </p:blipFill>
        <p:spPr>
          <a:xfrm>
            <a:off x="3490460" y="2361464"/>
            <a:ext cx="2552700" cy="1762125"/>
          </a:xfrm>
          <a:prstGeom prst="rect">
            <a:avLst/>
          </a:prstGeom>
        </p:spPr>
      </p:pic>
      <p:pic>
        <p:nvPicPr>
          <p:cNvPr id="6" name="Picture 5">
            <a:extLst>
              <a:ext uri="{FF2B5EF4-FFF2-40B4-BE49-F238E27FC236}">
                <a16:creationId xmlns:a16="http://schemas.microsoft.com/office/drawing/2014/main" id="{56F916FE-D6F7-4E91-AB80-43C42EE37202}"/>
              </a:ext>
            </a:extLst>
          </p:cNvPr>
          <p:cNvPicPr>
            <a:picLocks noChangeAspect="1"/>
          </p:cNvPicPr>
          <p:nvPr/>
        </p:nvPicPr>
        <p:blipFill>
          <a:blip r:embed="rId4"/>
          <a:stretch>
            <a:fillRect/>
          </a:stretch>
        </p:blipFill>
        <p:spPr>
          <a:xfrm>
            <a:off x="1835696" y="4653136"/>
            <a:ext cx="2505075" cy="1733550"/>
          </a:xfrm>
          <a:prstGeom prst="rect">
            <a:avLst/>
          </a:prstGeom>
        </p:spPr>
      </p:pic>
      <p:pic>
        <p:nvPicPr>
          <p:cNvPr id="7" name="Picture 6">
            <a:extLst>
              <a:ext uri="{FF2B5EF4-FFF2-40B4-BE49-F238E27FC236}">
                <a16:creationId xmlns:a16="http://schemas.microsoft.com/office/drawing/2014/main" id="{754201C3-22FF-400F-B336-5C9EAA3C1791}"/>
              </a:ext>
            </a:extLst>
          </p:cNvPr>
          <p:cNvPicPr>
            <a:picLocks noChangeAspect="1"/>
          </p:cNvPicPr>
          <p:nvPr/>
        </p:nvPicPr>
        <p:blipFill>
          <a:blip r:embed="rId5"/>
          <a:stretch>
            <a:fillRect/>
          </a:stretch>
        </p:blipFill>
        <p:spPr>
          <a:xfrm>
            <a:off x="4803231" y="4653136"/>
            <a:ext cx="2514600" cy="1714500"/>
          </a:xfrm>
          <a:prstGeom prst="rect">
            <a:avLst/>
          </a:prstGeom>
        </p:spPr>
      </p:pic>
      <p:pic>
        <p:nvPicPr>
          <p:cNvPr id="8" name="Picture 7">
            <a:extLst>
              <a:ext uri="{FF2B5EF4-FFF2-40B4-BE49-F238E27FC236}">
                <a16:creationId xmlns:a16="http://schemas.microsoft.com/office/drawing/2014/main" id="{FAD098CB-F290-426B-9A14-BC9ABC38ADDE}"/>
              </a:ext>
            </a:extLst>
          </p:cNvPr>
          <p:cNvPicPr>
            <a:picLocks noChangeAspect="1"/>
          </p:cNvPicPr>
          <p:nvPr/>
        </p:nvPicPr>
        <p:blipFill>
          <a:blip r:embed="rId6"/>
          <a:stretch>
            <a:fillRect/>
          </a:stretch>
        </p:blipFill>
        <p:spPr>
          <a:xfrm>
            <a:off x="6445387" y="2361464"/>
            <a:ext cx="2495550" cy="1733550"/>
          </a:xfrm>
          <a:prstGeom prst="rect">
            <a:avLst/>
          </a:prstGeom>
        </p:spPr>
      </p:pic>
    </p:spTree>
    <p:extLst>
      <p:ext uri="{BB962C8B-B14F-4D97-AF65-F5344CB8AC3E}">
        <p14:creationId xmlns:p14="http://schemas.microsoft.com/office/powerpoint/2010/main" val="208523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6DB2D45D-E2D7-48CA-837F-EFF1EDD987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2050" y="0"/>
            <a:ext cx="417195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10">
            <a:extLst>
              <a:ext uri="{FF2B5EF4-FFF2-40B4-BE49-F238E27FC236}">
                <a16:creationId xmlns:a16="http://schemas.microsoft.com/office/drawing/2014/main" id="{B2993EF1-19E1-473A-8A3F-1D7B24951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56769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573788" y="382385"/>
            <a:ext cx="4145275" cy="1492132"/>
          </a:xfrm>
        </p:spPr>
        <p:txBody>
          <a:bodyPr>
            <a:normAutofit/>
          </a:bodyPr>
          <a:lstStyle/>
          <a:p>
            <a:r>
              <a:rPr lang="en-GB" sz="3200" b="1" u="sng">
                <a:latin typeface="Comic Sans MS" pitchFamily="66" charset="0"/>
              </a:rPr>
              <a:t>Phonics skills:</a:t>
            </a:r>
            <a:br>
              <a:rPr lang="en-GB" sz="3200">
                <a:latin typeface="Comic Sans MS" pitchFamily="66" charset="0"/>
              </a:rPr>
            </a:br>
            <a:endParaRPr lang="en-GB" sz="3200">
              <a:latin typeface="Comic Sans MS" pitchFamily="66" charset="0"/>
            </a:endParaRPr>
          </a:p>
        </p:txBody>
      </p:sp>
      <p:sp>
        <p:nvSpPr>
          <p:cNvPr id="76" name="Rectangle 75">
            <a:extLst>
              <a:ext uri="{FF2B5EF4-FFF2-40B4-BE49-F238E27FC236}">
                <a16:creationId xmlns:a16="http://schemas.microsoft.com/office/drawing/2014/main" id="{F50C5101-CD9E-4E96-A827-ACA768C31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4"/>
          <p:cNvSpPr>
            <a:spLocks noGrp="1"/>
          </p:cNvSpPr>
          <p:nvPr>
            <p:ph idx="1"/>
          </p:nvPr>
        </p:nvSpPr>
        <p:spPr>
          <a:xfrm>
            <a:off x="573788" y="2286001"/>
            <a:ext cx="4145275" cy="3593591"/>
          </a:xfrm>
        </p:spPr>
        <p:txBody>
          <a:bodyPr>
            <a:normAutofit/>
          </a:bodyPr>
          <a:lstStyle/>
          <a:p>
            <a:r>
              <a:rPr lang="en-GB">
                <a:latin typeface="Comic Sans MS" pitchFamily="66" charset="0"/>
              </a:rPr>
              <a:t>Blending phonemes into words for reading.</a:t>
            </a:r>
          </a:p>
          <a:p>
            <a:pPr marL="109728" indent="0">
              <a:buNone/>
            </a:pPr>
            <a:r>
              <a:rPr lang="en-GB">
                <a:latin typeface="Comic Sans MS" pitchFamily="66" charset="0"/>
              </a:rPr>
              <a:t>	c-a-t 	</a:t>
            </a:r>
            <a:r>
              <a:rPr lang="en-GB">
                <a:latin typeface="Comic Sans MS" pitchFamily="66" charset="0"/>
                <a:sym typeface="Wingdings" panose="05000000000000000000" pitchFamily="2" charset="2"/>
              </a:rPr>
              <a:t>	cat</a:t>
            </a:r>
            <a:endParaRPr lang="en-GB">
              <a:latin typeface="Comic Sans MS" pitchFamily="66" charset="0"/>
            </a:endParaRPr>
          </a:p>
          <a:p>
            <a:endParaRPr lang="en-GB">
              <a:latin typeface="Comic Sans MS" pitchFamily="66" charset="0"/>
            </a:endParaRPr>
          </a:p>
          <a:p>
            <a:r>
              <a:rPr lang="en-GB">
                <a:latin typeface="Comic Sans MS" pitchFamily="66" charset="0"/>
              </a:rPr>
              <a:t>Segmenting words into phonemes for spelling.</a:t>
            </a:r>
          </a:p>
          <a:p>
            <a:pPr marL="109728" indent="0">
              <a:buNone/>
            </a:pPr>
            <a:r>
              <a:rPr lang="en-GB">
                <a:latin typeface="Comic Sans MS" pitchFamily="66" charset="0"/>
              </a:rPr>
              <a:t>	 </a:t>
            </a:r>
            <a:r>
              <a:rPr lang="en-GB">
                <a:latin typeface="Comic Sans MS" pitchFamily="66" charset="0"/>
                <a:sym typeface="Wingdings" panose="05000000000000000000" pitchFamily="2" charset="2"/>
              </a:rPr>
              <a:t>cat	 	 	</a:t>
            </a:r>
            <a:r>
              <a:rPr lang="en-GB">
                <a:latin typeface="Comic Sans MS" pitchFamily="66" charset="0"/>
              </a:rPr>
              <a:t>c-a-t 	</a:t>
            </a:r>
          </a:p>
        </p:txBody>
      </p:sp>
      <p:pic>
        <p:nvPicPr>
          <p:cNvPr id="21506" name="Picture 2" descr="http://t3.gstatic.com/images?q=tbn:D6E_RhFHfeJdQM:http://4a4b.wikispaces.com/file/view/ear.jpg/49525655/ear.jpg"/>
          <p:cNvPicPr>
            <a:picLocks noChangeAspect="1" noChangeArrowheads="1"/>
          </p:cNvPicPr>
          <p:nvPr/>
        </p:nvPicPr>
        <p:blipFill>
          <a:blip r:embed="rId2" cstate="print"/>
          <a:stretch>
            <a:fillRect/>
          </a:stretch>
        </p:blipFill>
        <p:spPr bwMode="auto">
          <a:xfrm>
            <a:off x="6151380" y="534479"/>
            <a:ext cx="2288640" cy="2733654"/>
          </a:xfrm>
          <a:prstGeom prst="rect">
            <a:avLst/>
          </a:prstGeom>
          <a:noFill/>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83283" y="3609082"/>
            <a:ext cx="2413000" cy="269522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2"/>
            <a:ext cx="4725186"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sp>
      <p:sp>
        <p:nvSpPr>
          <p:cNvPr id="2" name="Title 1"/>
          <p:cNvSpPr>
            <a:spLocks noGrp="1"/>
          </p:cNvSpPr>
          <p:nvPr>
            <p:ph type="title"/>
          </p:nvPr>
        </p:nvSpPr>
        <p:spPr>
          <a:xfrm>
            <a:off x="698949" y="1162940"/>
            <a:ext cx="3386699" cy="4532120"/>
          </a:xfrm>
        </p:spPr>
        <p:txBody>
          <a:bodyPr anchor="ctr">
            <a:normAutofit/>
          </a:bodyPr>
          <a:lstStyle/>
          <a:p>
            <a:r>
              <a:rPr lang="en-GB" sz="2900">
                <a:solidFill>
                  <a:srgbClr val="2A1A00"/>
                </a:solidFill>
                <a:latin typeface="Comic Sans MS" pitchFamily="66" charset="0"/>
              </a:rPr>
              <a:t>Enunciation</a:t>
            </a:r>
            <a:br>
              <a:rPr lang="en-GB" sz="2900">
                <a:solidFill>
                  <a:srgbClr val="2A1A00"/>
                </a:solidFill>
                <a:latin typeface="Comic Sans MS" pitchFamily="66" charset="0"/>
              </a:rPr>
            </a:br>
            <a:endParaRPr lang="en-GB" sz="2900">
              <a:solidFill>
                <a:srgbClr val="2A1A00"/>
              </a:solidFill>
              <a:latin typeface="Comic Sans MS" pitchFamily="66" charset="0"/>
            </a:endParaRPr>
          </a:p>
        </p:txBody>
      </p:sp>
      <p:sp>
        <p:nvSpPr>
          <p:cNvPr id="12" name="Rectangle 11">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4725186" y="1128451"/>
            <a:ext cx="4418813" cy="4566609"/>
          </a:xfrm>
        </p:spPr>
        <p:txBody>
          <a:bodyPr vert="horz" lIns="91440" tIns="45720" rIns="91440" bIns="45720" anchor="ctr">
            <a:normAutofit/>
          </a:bodyPr>
          <a:lstStyle/>
          <a:p>
            <a:pPr indent="-255905">
              <a:lnSpc>
                <a:spcPct val="100000"/>
              </a:lnSpc>
            </a:pPr>
            <a:r>
              <a:rPr lang="en-GB" dirty="0">
                <a:latin typeface="Comic Sans MS" pitchFamily="66" charset="0"/>
              </a:rPr>
              <a:t>Teaching phonics requires a technical skill in</a:t>
            </a:r>
            <a:endParaRPr lang="en-US" dirty="0"/>
          </a:p>
          <a:p>
            <a:pPr indent="-255905">
              <a:lnSpc>
                <a:spcPct val="100000"/>
              </a:lnSpc>
              <a:buNone/>
            </a:pPr>
            <a:r>
              <a:rPr lang="en-GB" dirty="0">
                <a:latin typeface="Comic Sans MS" pitchFamily="66" charset="0"/>
              </a:rPr>
              <a:t>    enunciation.</a:t>
            </a:r>
          </a:p>
          <a:p>
            <a:pPr indent="-255905">
              <a:lnSpc>
                <a:spcPct val="100000"/>
              </a:lnSpc>
            </a:pPr>
            <a:endParaRPr lang="en-GB" dirty="0">
              <a:latin typeface="Comic Sans MS" pitchFamily="66" charset="0"/>
            </a:endParaRPr>
          </a:p>
          <a:p>
            <a:pPr indent="-255905">
              <a:lnSpc>
                <a:spcPct val="100000"/>
              </a:lnSpc>
            </a:pPr>
            <a:r>
              <a:rPr lang="en-GB" dirty="0">
                <a:latin typeface="Comic Sans MS" pitchFamily="66" charset="0"/>
              </a:rPr>
              <a:t>Phonemes (sounds) should be articulated</a:t>
            </a:r>
          </a:p>
          <a:p>
            <a:pPr indent="-255905">
              <a:lnSpc>
                <a:spcPct val="100000"/>
              </a:lnSpc>
              <a:buNone/>
            </a:pPr>
            <a:r>
              <a:rPr lang="en-GB" dirty="0">
                <a:latin typeface="Comic Sans MS" pitchFamily="66" charset="0"/>
              </a:rPr>
              <a:t>   clearly and precisely. </a:t>
            </a:r>
          </a:p>
          <a:p>
            <a:pPr indent="-255905">
              <a:lnSpc>
                <a:spcPct val="100000"/>
              </a:lnSpc>
              <a:buNone/>
            </a:pPr>
            <a:endParaRPr lang="en-GB" b="1" dirty="0">
              <a:latin typeface="Comic Sans MS" pitchFamily="66" charset="0"/>
            </a:endParaRPr>
          </a:p>
          <a:p>
            <a:pPr indent="-255905">
              <a:lnSpc>
                <a:spcPct val="100000"/>
              </a:lnSpc>
              <a:buNone/>
            </a:pPr>
            <a:r>
              <a:rPr lang="en-GB" b="1" dirty="0">
                <a:latin typeface="Comic Sans MS" pitchFamily="66" charset="0"/>
              </a:rPr>
              <a:t>Little </a:t>
            </a:r>
            <a:r>
              <a:rPr lang="en-GB" b="1" dirty="0" err="1">
                <a:latin typeface="Comic Sans MS" pitchFamily="66" charset="0"/>
              </a:rPr>
              <a:t>Wandle</a:t>
            </a:r>
            <a:r>
              <a:rPr lang="en-GB" b="1" dirty="0">
                <a:latin typeface="Comic Sans MS" pitchFamily="66" charset="0"/>
              </a:rPr>
              <a:t> Parent Support</a:t>
            </a:r>
          </a:p>
          <a:p>
            <a:pPr indent="-255905">
              <a:lnSpc>
                <a:spcPct val="100000"/>
              </a:lnSpc>
              <a:buNone/>
            </a:pPr>
            <a:endParaRPr lang="en-GB" b="1" dirty="0">
              <a:latin typeface="Comic Sans MS" pitchFamily="66" charset="0"/>
            </a:endParaRPr>
          </a:p>
          <a:p>
            <a:pPr indent="-255905">
              <a:lnSpc>
                <a:spcPct val="100000"/>
              </a:lnSpc>
              <a:buNone/>
            </a:pPr>
            <a:r>
              <a:rPr lang="en-GB" b="1" dirty="0">
                <a:latin typeface="Comic Sans MS" pitchFamily="66" charset="0"/>
              </a:rPr>
              <a:t>www.littlewandlelettersandsounds.org.uk/resources/for-parents/</a:t>
            </a:r>
          </a:p>
          <a:p>
            <a:pPr marL="109855" indent="0">
              <a:lnSpc>
                <a:spcPct val="100000"/>
              </a:lnSpc>
              <a:buNone/>
            </a:pPr>
            <a:endParaRPr lang="en-GB" dirty="0">
              <a:ea typeface="+mn-lt"/>
              <a:cs typeface="+mn-lt"/>
            </a:endParaRPr>
          </a:p>
          <a:p>
            <a:pPr indent="-255905">
              <a:lnSpc>
                <a:spcPct val="100000"/>
              </a:lnSpc>
            </a:pPr>
            <a:endParaRPr lang="en-GB" dirty="0">
              <a:cs typeface="Lucida Sans Unicode"/>
            </a:endParaRPr>
          </a:p>
          <a:p>
            <a:pPr indent="-255905">
              <a:lnSpc>
                <a:spcPct val="100000"/>
              </a:lnSpc>
            </a:pPr>
            <a:endParaRPr lang="en-GB" dirty="0">
              <a:cs typeface="Lucida Sans Unicode"/>
            </a:endParaRPr>
          </a:p>
        </p:txBody>
      </p:sp>
    </p:spTree>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4C41BEDD3F944F997D0F4DF9E735CD" ma:contentTypeVersion="11" ma:contentTypeDescription="Create a new document." ma:contentTypeScope="" ma:versionID="0716461231f37dda4475b63f289e5e00">
  <xsd:schema xmlns:xsd="http://www.w3.org/2001/XMLSchema" xmlns:xs="http://www.w3.org/2001/XMLSchema" xmlns:p="http://schemas.microsoft.com/office/2006/metadata/properties" xmlns:ns2="f3155e3f-4d90-4708-83b1-6e95530df27c" targetNamespace="http://schemas.microsoft.com/office/2006/metadata/properties" ma:root="true" ma:fieldsID="53869b42d6c2e7828d6425ff11615edf" ns2:_="">
    <xsd:import namespace="f3155e3f-4d90-4708-83b1-6e95530df27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155e3f-4d90-4708-83b1-6e95530df2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C6927D-9BCC-48FE-8C54-3EC3303CAF4A}">
  <ds:schemaRefs>
    <ds:schemaRef ds:uri="http://schemas.microsoft.com/office/infopath/2007/PartnerControls"/>
    <ds:schemaRef ds:uri="http://www.w3.org/XML/1998/namespace"/>
    <ds:schemaRef ds:uri="f3155e3f-4d90-4708-83b1-6e95530df27c"/>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purl.org/dc/elements/1.1/"/>
  </ds:schemaRefs>
</ds:datastoreItem>
</file>

<file path=customXml/itemProps2.xml><?xml version="1.0" encoding="utf-8"?>
<ds:datastoreItem xmlns:ds="http://schemas.openxmlformats.org/officeDocument/2006/customXml" ds:itemID="{A0625782-687C-4FE9-BB2F-656238F8E123}">
  <ds:schemaRefs>
    <ds:schemaRef ds:uri="http://schemas.microsoft.com/sharepoint/v3/contenttype/forms"/>
  </ds:schemaRefs>
</ds:datastoreItem>
</file>

<file path=customXml/itemProps3.xml><?xml version="1.0" encoding="utf-8"?>
<ds:datastoreItem xmlns:ds="http://schemas.openxmlformats.org/officeDocument/2006/customXml" ds:itemID="{65A6407A-09AB-4CEB-B91F-9CCEE207B3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155e3f-4d90-4708-83b1-6e95530df2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TotalTime>
  <Words>570</Words>
  <Application>Microsoft Office PowerPoint</Application>
  <PresentationFormat>On-screen Show (4:3)</PresentationFormat>
  <Paragraphs>99</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Comic Sans MS</vt:lpstr>
      <vt:lpstr>Gill Sans MT</vt:lpstr>
      <vt:lpstr>Impact</vt:lpstr>
      <vt:lpstr>Badge</vt:lpstr>
      <vt:lpstr>Phonics Year1 November 2023 </vt:lpstr>
      <vt:lpstr>Letters and Sounds</vt:lpstr>
      <vt:lpstr>A Phoneme </vt:lpstr>
      <vt:lpstr>A phoneme</vt:lpstr>
      <vt:lpstr>A grapheme </vt:lpstr>
      <vt:lpstr>Grapheme Key Vocabulary:</vt:lpstr>
      <vt:lpstr> Split digraph</vt:lpstr>
      <vt:lpstr>Phonics skills: </vt:lpstr>
      <vt:lpstr>Enunciation </vt:lpstr>
      <vt:lpstr>Other Terminology</vt:lpstr>
      <vt:lpstr>Phases of Letters &amp; Sounds (L&amp;S)</vt:lpstr>
      <vt:lpstr>Phonics Screening Check</vt:lpstr>
      <vt:lpstr>What is involved in the test?</vt:lpstr>
      <vt:lpstr>PowerPoint Presentation</vt:lpstr>
      <vt:lpstr>Helping at Home</vt:lpstr>
      <vt:lpstr>Little Wandle at home cards £6.99 each  Amazon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 ks1 January 2022</dc:title>
  <dc:creator>Sally Day</dc:creator>
  <cp:lastModifiedBy>Linda Ogilvie</cp:lastModifiedBy>
  <cp:revision>4</cp:revision>
  <dcterms:created xsi:type="dcterms:W3CDTF">2022-01-02T17:19:15Z</dcterms:created>
  <dcterms:modified xsi:type="dcterms:W3CDTF">2023-11-14T17:03:10Z</dcterms:modified>
</cp:coreProperties>
</file>